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81" r:id="rId5"/>
    <p:sldId id="290" r:id="rId6"/>
    <p:sldId id="291" r:id="rId7"/>
    <p:sldId id="292" r:id="rId8"/>
    <p:sldId id="293" r:id="rId9"/>
    <p:sldId id="295" r:id="rId10"/>
    <p:sldId id="296" r:id="rId11"/>
    <p:sldId id="294" r:id="rId12"/>
    <p:sldId id="260" r:id="rId13"/>
    <p:sldId id="285" r:id="rId14"/>
    <p:sldId id="300" r:id="rId15"/>
    <p:sldId id="299" r:id="rId16"/>
    <p:sldId id="303" r:id="rId17"/>
    <p:sldId id="284" r:id="rId18"/>
    <p:sldId id="298" r:id="rId19"/>
    <p:sldId id="301" r:id="rId20"/>
    <p:sldId id="286" r:id="rId21"/>
    <p:sldId id="287" r:id="rId22"/>
    <p:sldId id="302" r:id="rId23"/>
    <p:sldId id="297" r:id="rId24"/>
    <p:sldId id="304" r:id="rId25"/>
    <p:sldId id="269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메이플스토리" panose="02000300000000000000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20119-7E0C-4071-855D-94E4770B06E1}" v="266" dt="2024-09-25T18:40:26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93774" autoAdjust="0"/>
  </p:normalViewPr>
  <p:slideViewPr>
    <p:cSldViewPr>
      <p:cViewPr varScale="1">
        <p:scale>
          <a:sx n="90" d="100"/>
          <a:sy n="90" d="100"/>
        </p:scale>
        <p:origin x="178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준 강" userId="d43400d8891f1770" providerId="LiveId" clId="{AB320119-7E0C-4071-855D-94E4770B06E1}"/>
    <pc:docChg chg="undo custSel addSld delSld modSld">
      <pc:chgData name="현준 강" userId="d43400d8891f1770" providerId="LiveId" clId="{AB320119-7E0C-4071-855D-94E4770B06E1}" dt="2024-09-25T18:40:26.741" v="3039" actId="20577"/>
      <pc:docMkLst>
        <pc:docMk/>
      </pc:docMkLst>
      <pc:sldChg chg="delSp modSp mod delAnim modAnim">
        <pc:chgData name="현준 강" userId="d43400d8891f1770" providerId="LiveId" clId="{AB320119-7E0C-4071-855D-94E4770B06E1}" dt="2024-09-25T16:41:08.197" v="2765" actId="478"/>
        <pc:sldMkLst>
          <pc:docMk/>
          <pc:sldMk cId="3328749779" sldId="258"/>
        </pc:sldMkLst>
        <pc:spChg chg="mod">
          <ac:chgData name="현준 강" userId="d43400d8891f1770" providerId="LiveId" clId="{AB320119-7E0C-4071-855D-94E4770B06E1}" dt="2024-09-25T16:39:30.951" v="2714" actId="20577"/>
          <ac:spMkLst>
            <pc:docMk/>
            <pc:sldMk cId="3328749779" sldId="258"/>
            <ac:spMk id="95" creationId="{00000000-0000-0000-0000-000000000000}"/>
          </ac:spMkLst>
        </pc:spChg>
        <pc:spChg chg="mod">
          <ac:chgData name="현준 강" userId="d43400d8891f1770" providerId="LiveId" clId="{AB320119-7E0C-4071-855D-94E4770B06E1}" dt="2024-09-21T11:44:47.934" v="53" actId="20577"/>
          <ac:spMkLst>
            <pc:docMk/>
            <pc:sldMk cId="3328749779" sldId="258"/>
            <ac:spMk id="96" creationId="{00000000-0000-0000-0000-000000000000}"/>
          </ac:spMkLst>
        </pc:spChg>
        <pc:spChg chg="mod">
          <ac:chgData name="현준 강" userId="d43400d8891f1770" providerId="LiveId" clId="{AB320119-7E0C-4071-855D-94E4770B06E1}" dt="2024-09-23T16:03:03.808" v="1185" actId="20577"/>
          <ac:spMkLst>
            <pc:docMk/>
            <pc:sldMk cId="3328749779" sldId="258"/>
            <ac:spMk id="97" creationId="{00000000-0000-0000-0000-000000000000}"/>
          </ac:spMkLst>
        </pc:spChg>
        <pc:spChg chg="mod">
          <ac:chgData name="현준 강" userId="d43400d8891f1770" providerId="LiveId" clId="{AB320119-7E0C-4071-855D-94E4770B06E1}" dt="2024-09-23T06:20:04.490" v="129" actId="20577"/>
          <ac:spMkLst>
            <pc:docMk/>
            <pc:sldMk cId="3328749779" sldId="258"/>
            <ac:spMk id="154" creationId="{00000000-0000-0000-0000-000000000000}"/>
          </ac:spMkLst>
        </pc:spChg>
        <pc:grpChg chg="del">
          <ac:chgData name="현준 강" userId="d43400d8891f1770" providerId="LiveId" clId="{AB320119-7E0C-4071-855D-94E4770B06E1}" dt="2024-09-25T16:41:05.399" v="2764" actId="478"/>
          <ac:grpSpMkLst>
            <pc:docMk/>
            <pc:sldMk cId="3328749779" sldId="258"/>
            <ac:grpSpMk id="8" creationId="{00000000-0000-0000-0000-000000000000}"/>
          </ac:grpSpMkLst>
        </pc:grpChg>
        <pc:grpChg chg="del">
          <ac:chgData name="현준 강" userId="d43400d8891f1770" providerId="LiveId" clId="{AB320119-7E0C-4071-855D-94E4770B06E1}" dt="2024-09-25T16:41:08.197" v="2765" actId="478"/>
          <ac:grpSpMkLst>
            <pc:docMk/>
            <pc:sldMk cId="3328749779" sldId="258"/>
            <ac:grpSpMk id="9" creationId="{00000000-0000-0000-0000-000000000000}"/>
          </ac:grpSpMkLst>
        </pc:grpChg>
      </pc:sldChg>
      <pc:sldChg chg="modSp mod">
        <pc:chgData name="현준 강" userId="d43400d8891f1770" providerId="LiveId" clId="{AB320119-7E0C-4071-855D-94E4770B06E1}" dt="2024-09-23T06:34:08.976" v="365" actId="20577"/>
        <pc:sldMkLst>
          <pc:docMk/>
          <pc:sldMk cId="356870728" sldId="259"/>
        </pc:sldMkLst>
        <pc:spChg chg="mod">
          <ac:chgData name="현준 강" userId="d43400d8891f1770" providerId="LiveId" clId="{AB320119-7E0C-4071-855D-94E4770B06E1}" dt="2024-09-23T06:19:59.497" v="120" actId="20577"/>
          <ac:spMkLst>
            <pc:docMk/>
            <pc:sldMk cId="356870728" sldId="259"/>
            <ac:spMk id="22" creationId="{00000000-0000-0000-0000-000000000000}"/>
          </ac:spMkLst>
        </pc:spChg>
        <pc:spChg chg="mod">
          <ac:chgData name="현준 강" userId="d43400d8891f1770" providerId="LiveId" clId="{AB320119-7E0C-4071-855D-94E4770B06E1}" dt="2024-09-23T06:34:08.976" v="365" actId="20577"/>
          <ac:spMkLst>
            <pc:docMk/>
            <pc:sldMk cId="356870728" sldId="259"/>
            <ac:spMk id="122" creationId="{00000000-0000-0000-0000-000000000000}"/>
          </ac:spMkLst>
        </pc:spChg>
      </pc:sldChg>
      <pc:sldChg chg="modSp mod modAnim">
        <pc:chgData name="현준 강" userId="d43400d8891f1770" providerId="LiveId" clId="{AB320119-7E0C-4071-855D-94E4770B06E1}" dt="2024-09-25T16:40:50.847" v="2763" actId="20577"/>
        <pc:sldMkLst>
          <pc:docMk/>
          <pc:sldMk cId="2128050977" sldId="260"/>
        </pc:sldMkLst>
        <pc:spChg chg="mod">
          <ac:chgData name="현준 강" userId="d43400d8891f1770" providerId="LiveId" clId="{AB320119-7E0C-4071-855D-94E4770B06E1}" dt="2024-09-25T16:39:40.029" v="2723" actId="20577"/>
          <ac:spMkLst>
            <pc:docMk/>
            <pc:sldMk cId="2128050977" sldId="260"/>
            <ac:spMk id="22" creationId="{00000000-0000-0000-0000-000000000000}"/>
          </ac:spMkLst>
        </pc:spChg>
        <pc:spChg chg="mod">
          <ac:chgData name="현준 강" userId="d43400d8891f1770" providerId="LiveId" clId="{AB320119-7E0C-4071-855D-94E4770B06E1}" dt="2024-09-25T16:40:50.847" v="2763" actId="20577"/>
          <ac:spMkLst>
            <pc:docMk/>
            <pc:sldMk cId="2128050977" sldId="260"/>
            <ac:spMk id="122" creationId="{00000000-0000-0000-0000-000000000000}"/>
          </ac:spMkLst>
        </pc:spChg>
      </pc:sldChg>
      <pc:sldChg chg="modSp modAnim">
        <pc:chgData name="현준 강" userId="d43400d8891f1770" providerId="LiveId" clId="{AB320119-7E0C-4071-855D-94E4770B06E1}" dt="2024-09-23T07:04:24.896" v="663" actId="20577"/>
        <pc:sldMkLst>
          <pc:docMk/>
          <pc:sldMk cId="225852579" sldId="261"/>
        </pc:sldMkLst>
        <pc:spChg chg="mod">
          <ac:chgData name="현준 강" userId="d43400d8891f1770" providerId="LiveId" clId="{AB320119-7E0C-4071-855D-94E4770B06E1}" dt="2024-09-23T07:03:40.195" v="650" actId="20577"/>
          <ac:spMkLst>
            <pc:docMk/>
            <pc:sldMk cId="225852579" sldId="261"/>
            <ac:spMk id="22" creationId="{00000000-0000-0000-0000-000000000000}"/>
          </ac:spMkLst>
        </pc:spChg>
        <pc:spChg chg="mod">
          <ac:chgData name="현준 강" userId="d43400d8891f1770" providerId="LiveId" clId="{AB320119-7E0C-4071-855D-94E4770B06E1}" dt="2024-09-23T07:04:24.896" v="663" actId="20577"/>
          <ac:spMkLst>
            <pc:docMk/>
            <pc:sldMk cId="225852579" sldId="261"/>
            <ac:spMk id="122" creationId="{00000000-0000-0000-0000-000000000000}"/>
          </ac:spMkLst>
        </pc:spChg>
      </pc:sldChg>
      <pc:sldChg chg="del">
        <pc:chgData name="현준 강" userId="d43400d8891f1770" providerId="LiveId" clId="{AB320119-7E0C-4071-855D-94E4770B06E1}" dt="2024-09-25T16:56:31.135" v="2768" actId="2696"/>
        <pc:sldMkLst>
          <pc:docMk/>
          <pc:sldMk cId="2281868313" sldId="262"/>
        </pc:sldMkLst>
      </pc:sldChg>
      <pc:sldChg chg="del">
        <pc:chgData name="현준 강" userId="d43400d8891f1770" providerId="LiveId" clId="{AB320119-7E0C-4071-855D-94E4770B06E1}" dt="2024-09-25T16:56:13.979" v="2767" actId="2696"/>
        <pc:sldMkLst>
          <pc:docMk/>
          <pc:sldMk cId="871586378" sldId="263"/>
        </pc:sldMkLst>
      </pc:sldChg>
      <pc:sldChg chg="addSp delSp modSp mod">
        <pc:chgData name="현준 강" userId="d43400d8891f1770" providerId="LiveId" clId="{AB320119-7E0C-4071-855D-94E4770B06E1}" dt="2024-09-25T18:30:49.047" v="2984" actId="20577"/>
        <pc:sldMkLst>
          <pc:docMk/>
          <pc:sldMk cId="3660901365" sldId="264"/>
        </pc:sldMkLst>
        <pc:spChg chg="add mod">
          <ac:chgData name="현준 강" userId="d43400d8891f1770" providerId="LiveId" clId="{AB320119-7E0C-4071-855D-94E4770B06E1}" dt="2024-09-25T18:30:49.047" v="2984" actId="20577"/>
          <ac:spMkLst>
            <pc:docMk/>
            <pc:sldMk cId="3660901365" sldId="264"/>
            <ac:spMk id="4" creationId="{BB0CD402-9090-5E22-B9F0-63D5F636A483}"/>
          </ac:spMkLst>
        </pc:spChg>
        <pc:spChg chg="mod">
          <ac:chgData name="현준 강" userId="d43400d8891f1770" providerId="LiveId" clId="{AB320119-7E0C-4071-855D-94E4770B06E1}" dt="2024-09-23T06:57:11.670" v="608" actId="20577"/>
          <ac:spMkLst>
            <pc:docMk/>
            <pc:sldMk cId="3660901365" sldId="264"/>
            <ac:spMk id="4" creationId="{E26E82A0-A07C-01AF-C9A5-4A695A5BDA8F}"/>
          </ac:spMkLst>
        </pc:spChg>
        <pc:spChg chg="mod">
          <ac:chgData name="현준 강" userId="d43400d8891f1770" providerId="LiveId" clId="{AB320119-7E0C-4071-855D-94E4770B06E1}" dt="2024-09-23T06:38:22.132" v="568" actId="207"/>
          <ac:spMkLst>
            <pc:docMk/>
            <pc:sldMk cId="3660901365" sldId="264"/>
            <ac:spMk id="6" creationId="{8AB3EC53-3689-D609-C2D5-B7BD0ACE6190}"/>
          </ac:spMkLst>
        </pc:spChg>
        <pc:spChg chg="mod">
          <ac:chgData name="현준 강" userId="d43400d8891f1770" providerId="LiveId" clId="{AB320119-7E0C-4071-855D-94E4770B06E1}" dt="2024-09-23T06:38:22.132" v="568" actId="207"/>
          <ac:spMkLst>
            <pc:docMk/>
            <pc:sldMk cId="3660901365" sldId="264"/>
            <ac:spMk id="9" creationId="{53327B89-462D-872C-8E69-4622FBC2CAA7}"/>
          </ac:spMkLst>
        </pc:spChg>
        <pc:spChg chg="add mod">
          <ac:chgData name="현준 강" userId="d43400d8891f1770" providerId="LiveId" clId="{AB320119-7E0C-4071-855D-94E4770B06E1}" dt="2024-09-25T18:28:54.830" v="2925" actId="1076"/>
          <ac:spMkLst>
            <pc:docMk/>
            <pc:sldMk cId="3660901365" sldId="264"/>
            <ac:spMk id="10" creationId="{858F449C-24A4-5835-C103-D1555384D817}"/>
          </ac:spMkLst>
        </pc:spChg>
        <pc:spChg chg="add mod">
          <ac:chgData name="현준 강" userId="d43400d8891f1770" providerId="LiveId" clId="{AB320119-7E0C-4071-855D-94E4770B06E1}" dt="2024-09-25T18:29:03.803" v="2927" actId="1076"/>
          <ac:spMkLst>
            <pc:docMk/>
            <pc:sldMk cId="3660901365" sldId="264"/>
            <ac:spMk id="11" creationId="{02427986-DCAE-77C6-423A-65AA38027EA5}"/>
          </ac:spMkLst>
        </pc:spChg>
        <pc:spChg chg="mod">
          <ac:chgData name="현준 강" userId="d43400d8891f1770" providerId="LiveId" clId="{AB320119-7E0C-4071-855D-94E4770B06E1}" dt="2024-09-23T06:38:22.132" v="568" actId="207"/>
          <ac:spMkLst>
            <pc:docMk/>
            <pc:sldMk cId="3660901365" sldId="264"/>
            <ac:spMk id="11" creationId="{5FAB07E4-4DF3-7BAC-132F-0C80629AF3EA}"/>
          </ac:spMkLst>
        </pc:spChg>
        <pc:spChg chg="add mod">
          <ac:chgData name="현준 강" userId="d43400d8891f1770" providerId="LiveId" clId="{AB320119-7E0C-4071-855D-94E4770B06E1}" dt="2024-09-25T18:28:59.643" v="2926" actId="1076"/>
          <ac:spMkLst>
            <pc:docMk/>
            <pc:sldMk cId="3660901365" sldId="264"/>
            <ac:spMk id="12" creationId="{13BCBFD0-205F-3412-50A0-E90D7DE70219}"/>
          </ac:spMkLst>
        </pc:spChg>
        <pc:spChg chg="mod">
          <ac:chgData name="현준 강" userId="d43400d8891f1770" providerId="LiveId" clId="{AB320119-7E0C-4071-855D-94E4770B06E1}" dt="2024-09-23T06:38:58.098" v="575" actId="207"/>
          <ac:spMkLst>
            <pc:docMk/>
            <pc:sldMk cId="3660901365" sldId="264"/>
            <ac:spMk id="14" creationId="{04B817D7-AF50-C69E-F594-DB3FBF53AE72}"/>
          </ac:spMkLst>
        </pc:spChg>
        <pc:spChg chg="mod">
          <ac:chgData name="현준 강" userId="d43400d8891f1770" providerId="LiveId" clId="{AB320119-7E0C-4071-855D-94E4770B06E1}" dt="2024-09-23T06:38:58.098" v="575" actId="207"/>
          <ac:spMkLst>
            <pc:docMk/>
            <pc:sldMk cId="3660901365" sldId="264"/>
            <ac:spMk id="17" creationId="{1CE2707A-C9C8-90B3-B01E-2F309D972020}"/>
          </ac:spMkLst>
        </pc:spChg>
        <pc:spChg chg="mod">
          <ac:chgData name="현준 강" userId="d43400d8891f1770" providerId="LiveId" clId="{AB320119-7E0C-4071-855D-94E4770B06E1}" dt="2024-09-23T06:38:51.726" v="573" actId="207"/>
          <ac:spMkLst>
            <pc:docMk/>
            <pc:sldMk cId="3660901365" sldId="264"/>
            <ac:spMk id="22" creationId="{A286DAEF-7F14-678C-4ED9-D4B2ED8FA05B}"/>
          </ac:spMkLst>
        </pc:spChg>
        <pc:spChg chg="mod">
          <ac:chgData name="현준 강" userId="d43400d8891f1770" providerId="LiveId" clId="{AB320119-7E0C-4071-855D-94E4770B06E1}" dt="2024-09-23T06:38:51.726" v="573" actId="207"/>
          <ac:spMkLst>
            <pc:docMk/>
            <pc:sldMk cId="3660901365" sldId="264"/>
            <ac:spMk id="24" creationId="{2B4559AF-EC79-D12B-20F6-F5B8908E1B6B}"/>
          </ac:spMkLst>
        </pc:spChg>
        <pc:spChg chg="mod">
          <ac:chgData name="현준 강" userId="d43400d8891f1770" providerId="LiveId" clId="{AB320119-7E0C-4071-855D-94E4770B06E1}" dt="2024-09-23T06:39:07.624" v="578" actId="207"/>
          <ac:spMkLst>
            <pc:docMk/>
            <pc:sldMk cId="3660901365" sldId="264"/>
            <ac:spMk id="27" creationId="{8F0CD6AC-5E0C-D6AB-587F-357AF6FF1D7F}"/>
          </ac:spMkLst>
        </pc:spChg>
        <pc:spChg chg="mod">
          <ac:chgData name="현준 강" userId="d43400d8891f1770" providerId="LiveId" clId="{AB320119-7E0C-4071-855D-94E4770B06E1}" dt="2024-09-23T06:39:07.624" v="578" actId="207"/>
          <ac:spMkLst>
            <pc:docMk/>
            <pc:sldMk cId="3660901365" sldId="264"/>
            <ac:spMk id="29" creationId="{8D9185CE-9DE2-974D-65C5-8FAB78DD26C0}"/>
          </ac:spMkLst>
        </pc:spChg>
        <pc:spChg chg="mod">
          <ac:chgData name="현준 강" userId="d43400d8891f1770" providerId="LiveId" clId="{AB320119-7E0C-4071-855D-94E4770B06E1}" dt="2024-09-24T01:00:44.457" v="1205" actId="20577"/>
          <ac:spMkLst>
            <pc:docMk/>
            <pc:sldMk cId="3660901365" sldId="264"/>
            <ac:spMk id="35" creationId="{00000000-0000-0000-0000-000000000000}"/>
          </ac:spMkLst>
        </pc:spChg>
        <pc:spChg chg="add del mod">
          <ac:chgData name="현준 강" userId="d43400d8891f1770" providerId="LiveId" clId="{AB320119-7E0C-4071-855D-94E4770B06E1}" dt="2024-09-25T17:15:57.273" v="2770" actId="478"/>
          <ac:spMkLst>
            <pc:docMk/>
            <pc:sldMk cId="3660901365" sldId="264"/>
            <ac:spMk id="36" creationId="{DAC75F44-4E67-601F-F18D-02AA1B67C9CC}"/>
          </ac:spMkLst>
        </pc:spChg>
        <pc:spChg chg="add del">
          <ac:chgData name="현준 강" userId="d43400d8891f1770" providerId="LiveId" clId="{AB320119-7E0C-4071-855D-94E4770B06E1}" dt="2024-09-23T15:31:26.879" v="1162" actId="22"/>
          <ac:spMkLst>
            <pc:docMk/>
            <pc:sldMk cId="3660901365" sldId="264"/>
            <ac:spMk id="38" creationId="{FAB7B664-30AD-3B0A-85CB-1FF78ABFE0EB}"/>
          </ac:spMkLst>
        </pc:spChg>
        <pc:spChg chg="add mod">
          <ac:chgData name="현준 강" userId="d43400d8891f1770" providerId="LiveId" clId="{AB320119-7E0C-4071-855D-94E4770B06E1}" dt="2024-09-25T17:25:07.013" v="2772" actId="1076"/>
          <ac:spMkLst>
            <pc:docMk/>
            <pc:sldMk cId="3660901365" sldId="264"/>
            <ac:spMk id="39" creationId="{86FC6B95-C75D-4188-E5C8-06284BD4A6F7}"/>
          </ac:spMkLst>
        </pc:spChg>
        <pc:grpChg chg="add del mod">
          <ac:chgData name="현준 강" userId="d43400d8891f1770" providerId="LiveId" clId="{AB320119-7E0C-4071-855D-94E4770B06E1}" dt="2024-09-25T17:27:07.606" v="2780" actId="478"/>
          <ac:grpSpMkLst>
            <pc:docMk/>
            <pc:sldMk cId="3660901365" sldId="264"/>
            <ac:grpSpMk id="2" creationId="{A2B398D7-5C9B-221B-A310-FED51364D463}"/>
          </ac:grpSpMkLst>
        </pc:grpChg>
        <pc:grpChg chg="add del mod topLvl">
          <ac:chgData name="현준 강" userId="d43400d8891f1770" providerId="LiveId" clId="{AB320119-7E0C-4071-855D-94E4770B06E1}" dt="2024-09-23T06:58:19.485" v="609" actId="478"/>
          <ac:grpSpMkLst>
            <pc:docMk/>
            <pc:sldMk cId="3660901365" sldId="264"/>
            <ac:grpSpMk id="2" creationId="{D75432A7-53FB-745C-A634-17C97A368E95}"/>
          </ac:grpSpMkLst>
        </pc:grpChg>
        <pc:grpChg chg="mod">
          <ac:chgData name="현준 강" userId="d43400d8891f1770" providerId="LiveId" clId="{AB320119-7E0C-4071-855D-94E4770B06E1}" dt="2024-09-23T06:38:22.132" v="568" actId="207"/>
          <ac:grpSpMkLst>
            <pc:docMk/>
            <pc:sldMk cId="3660901365" sldId="264"/>
            <ac:grpSpMk id="5" creationId="{676EB371-5E93-FB91-ED28-D4AE18208FDE}"/>
          </ac:grpSpMkLst>
        </pc:grpChg>
        <pc:grpChg chg="add del mod topLvl">
          <ac:chgData name="현준 강" userId="d43400d8891f1770" providerId="LiveId" clId="{AB320119-7E0C-4071-855D-94E4770B06E1}" dt="2024-09-23T06:56:46.779" v="589" actId="21"/>
          <ac:grpSpMkLst>
            <pc:docMk/>
            <pc:sldMk cId="3660901365" sldId="264"/>
            <ac:grpSpMk id="8" creationId="{71096818-CE01-61C4-89FA-0EB18AFF1FBD}"/>
          </ac:grpSpMkLst>
        </pc:grpChg>
        <pc:grpChg chg="mod">
          <ac:chgData name="현준 강" userId="d43400d8891f1770" providerId="LiveId" clId="{AB320119-7E0C-4071-855D-94E4770B06E1}" dt="2024-09-23T06:38:22.132" v="568" actId="207"/>
          <ac:grpSpMkLst>
            <pc:docMk/>
            <pc:sldMk cId="3660901365" sldId="264"/>
            <ac:grpSpMk id="10" creationId="{103D902C-B1B9-89BC-5A66-40B7368EED17}"/>
          </ac:grpSpMkLst>
        </pc:grpChg>
        <pc:grpChg chg="add del mod topLvl">
          <ac:chgData name="현준 강" userId="d43400d8891f1770" providerId="LiveId" clId="{AB320119-7E0C-4071-855D-94E4770B06E1}" dt="2024-09-23T06:58:19.485" v="609" actId="478"/>
          <ac:grpSpMkLst>
            <pc:docMk/>
            <pc:sldMk cId="3660901365" sldId="264"/>
            <ac:grpSpMk id="13" creationId="{BAACC197-8320-49A3-9847-7C78461D0EE9}"/>
          </ac:grpSpMkLst>
        </pc:grpChg>
        <pc:grpChg chg="mod">
          <ac:chgData name="현준 강" userId="d43400d8891f1770" providerId="LiveId" clId="{AB320119-7E0C-4071-855D-94E4770B06E1}" dt="2024-09-23T06:38:58.098" v="575" actId="207"/>
          <ac:grpSpMkLst>
            <pc:docMk/>
            <pc:sldMk cId="3660901365" sldId="264"/>
            <ac:grpSpMk id="15" creationId="{CA41E92E-A7D4-E5FA-0A88-C2855783CC78}"/>
          </ac:grpSpMkLst>
        </pc:grpChg>
        <pc:grpChg chg="add del mod topLvl">
          <ac:chgData name="현준 강" userId="d43400d8891f1770" providerId="LiveId" clId="{AB320119-7E0C-4071-855D-94E4770B06E1}" dt="2024-09-23T06:58:22.210" v="610" actId="478"/>
          <ac:grpSpMkLst>
            <pc:docMk/>
            <pc:sldMk cId="3660901365" sldId="264"/>
            <ac:grpSpMk id="19" creationId="{763D5E5B-20A0-8276-B0E7-40B92F6EACE2}"/>
          </ac:grpSpMkLst>
        </pc:grpChg>
        <pc:grpChg chg="mod">
          <ac:chgData name="현준 강" userId="d43400d8891f1770" providerId="LiveId" clId="{AB320119-7E0C-4071-855D-94E4770B06E1}" dt="2024-09-23T06:38:51.726" v="573" actId="207"/>
          <ac:grpSpMkLst>
            <pc:docMk/>
            <pc:sldMk cId="3660901365" sldId="264"/>
            <ac:grpSpMk id="23" creationId="{83B7220C-9F14-79BF-64F3-AA657C9B639F}"/>
          </ac:grpSpMkLst>
        </pc:grpChg>
        <pc:grpChg chg="add del mod topLvl">
          <ac:chgData name="현준 강" userId="d43400d8891f1770" providerId="LiveId" clId="{AB320119-7E0C-4071-855D-94E4770B06E1}" dt="2024-09-23T06:58:19.485" v="609" actId="478"/>
          <ac:grpSpMkLst>
            <pc:docMk/>
            <pc:sldMk cId="3660901365" sldId="264"/>
            <ac:grpSpMk id="26" creationId="{895D1A7B-B242-E6E2-BBFF-582D6CF3D061}"/>
          </ac:grpSpMkLst>
        </pc:grpChg>
        <pc:grpChg chg="mod">
          <ac:chgData name="현준 강" userId="d43400d8891f1770" providerId="LiveId" clId="{AB320119-7E0C-4071-855D-94E4770B06E1}" dt="2024-09-23T06:39:07.624" v="578" actId="207"/>
          <ac:grpSpMkLst>
            <pc:docMk/>
            <pc:sldMk cId="3660901365" sldId="264"/>
            <ac:grpSpMk id="28" creationId="{CE9C1299-9BB4-3236-8301-A3F099E6050C}"/>
          </ac:grpSpMkLst>
        </pc:grpChg>
        <pc:grpChg chg="add del mod">
          <ac:chgData name="현준 강" userId="d43400d8891f1770" providerId="LiveId" clId="{AB320119-7E0C-4071-855D-94E4770B06E1}" dt="2024-09-23T06:36:08.572" v="393" actId="165"/>
          <ac:grpSpMkLst>
            <pc:docMk/>
            <pc:sldMk cId="3660901365" sldId="264"/>
            <ac:grpSpMk id="33" creationId="{2A2AD2EF-E89E-AB5D-9908-C446A15E8E51}"/>
          </ac:grpSpMkLst>
        </pc:grpChg>
        <pc:picChg chg="add mod">
          <ac:chgData name="현준 강" userId="d43400d8891f1770" providerId="LiveId" clId="{AB320119-7E0C-4071-855D-94E4770B06E1}" dt="2024-09-25T18:28:51.840" v="2923" actId="1076"/>
          <ac:picMkLst>
            <pc:docMk/>
            <pc:sldMk cId="3660901365" sldId="264"/>
            <ac:picMk id="7" creationId="{C223D723-D719-B34C-B0A5-5BD46C30C510}"/>
          </ac:picMkLst>
        </pc:picChg>
        <pc:picChg chg="add del mod">
          <ac:chgData name="현준 강" userId="d43400d8891f1770" providerId="LiveId" clId="{AB320119-7E0C-4071-855D-94E4770B06E1}" dt="2024-09-25T15:49:50.871" v="2699" actId="478"/>
          <ac:picMkLst>
            <pc:docMk/>
            <pc:sldMk cId="3660901365" sldId="264"/>
            <ac:picMk id="9" creationId="{57E0D550-7BDA-9BD7-FC77-F9CD377ABEF7}"/>
          </ac:picMkLst>
        </pc:picChg>
        <pc:picChg chg="add mod">
          <ac:chgData name="현준 강" userId="d43400d8891f1770" providerId="LiveId" clId="{AB320119-7E0C-4071-855D-94E4770B06E1}" dt="2024-09-25T18:28:53.459" v="2924" actId="1076"/>
          <ac:picMkLst>
            <pc:docMk/>
            <pc:sldMk cId="3660901365" sldId="264"/>
            <ac:picMk id="9" creationId="{B99D440B-ADCA-01D9-C226-1F2AA394B80A}"/>
          </ac:picMkLst>
        </pc:picChg>
        <pc:picChg chg="add mod">
          <ac:chgData name="현준 강" userId="d43400d8891f1770" providerId="LiveId" clId="{AB320119-7E0C-4071-855D-94E4770B06E1}" dt="2024-09-25T17:25:07.013" v="2772" actId="1076"/>
          <ac:picMkLst>
            <pc:docMk/>
            <pc:sldMk cId="3660901365" sldId="264"/>
            <ac:picMk id="1026" creationId="{1C5B1F42-6D17-9A8E-6411-60A585994EF9}"/>
          </ac:picMkLst>
        </pc:picChg>
        <pc:inkChg chg="add">
          <ac:chgData name="현준 강" userId="d43400d8891f1770" providerId="LiveId" clId="{AB320119-7E0C-4071-855D-94E4770B06E1}" dt="2024-09-25T12:49:58.232" v="1738" actId="9405"/>
          <ac:inkMkLst>
            <pc:docMk/>
            <pc:sldMk cId="3660901365" sldId="264"/>
            <ac:inkMk id="5" creationId="{A6CC78FF-B1B8-F8C7-9142-0414DF8DAE7B}"/>
          </ac:inkMkLst>
        </pc:inkChg>
        <pc:inkChg chg="add del">
          <ac:chgData name="현준 강" userId="d43400d8891f1770" providerId="LiveId" clId="{AB320119-7E0C-4071-855D-94E4770B06E1}" dt="2024-09-25T12:50:12.629" v="1742" actId="9405"/>
          <ac:inkMkLst>
            <pc:docMk/>
            <pc:sldMk cId="3660901365" sldId="264"/>
            <ac:inkMk id="6" creationId="{BE6F8F0F-C8C2-89AD-7059-1A30111728A3}"/>
          </ac:inkMkLst>
        </pc:inkChg>
        <pc:inkChg chg="add del">
          <ac:chgData name="현준 강" userId="d43400d8891f1770" providerId="LiveId" clId="{AB320119-7E0C-4071-855D-94E4770B06E1}" dt="2024-09-25T12:50:10.084" v="1741" actId="9405"/>
          <ac:inkMkLst>
            <pc:docMk/>
            <pc:sldMk cId="3660901365" sldId="264"/>
            <ac:inkMk id="7" creationId="{1AE911DB-6A03-89E6-7A44-7E6431BB64DB}"/>
          </ac:inkMkLst>
        </pc:inkChg>
        <pc:cxnChg chg="mod">
          <ac:chgData name="현준 강" userId="d43400d8891f1770" providerId="LiveId" clId="{AB320119-7E0C-4071-855D-94E4770B06E1}" dt="2024-09-23T06:43:30.321" v="588" actId="208"/>
          <ac:cxnSpMkLst>
            <pc:docMk/>
            <pc:sldMk cId="3660901365" sldId="264"/>
            <ac:cxnSpMk id="7" creationId="{6D9B0EB5-1355-5906-B15F-E7F97197600D}"/>
          </ac:cxnSpMkLst>
        </pc:cxnChg>
        <pc:cxnChg chg="mod">
          <ac:chgData name="현준 강" userId="d43400d8891f1770" providerId="LiveId" clId="{AB320119-7E0C-4071-855D-94E4770B06E1}" dt="2024-09-23T06:42:53.189" v="586" actId="208"/>
          <ac:cxnSpMkLst>
            <pc:docMk/>
            <pc:sldMk cId="3660901365" sldId="264"/>
            <ac:cxnSpMk id="12" creationId="{1BDD3996-2FD1-4A2F-9BFD-A1230A81EF90}"/>
          </ac:cxnSpMkLst>
        </pc:cxnChg>
        <pc:cxnChg chg="mod">
          <ac:chgData name="현준 강" userId="d43400d8891f1770" providerId="LiveId" clId="{AB320119-7E0C-4071-855D-94E4770B06E1}" dt="2024-09-23T06:42:27.150" v="583" actId="208"/>
          <ac:cxnSpMkLst>
            <pc:docMk/>
            <pc:sldMk cId="3660901365" sldId="264"/>
            <ac:cxnSpMk id="18" creationId="{0FB4F86D-71A8-FAE1-14A9-384DF815EC9D}"/>
          </ac:cxnSpMkLst>
        </pc:cxnChg>
        <pc:cxnChg chg="mod">
          <ac:chgData name="현준 강" userId="d43400d8891f1770" providerId="LiveId" clId="{AB320119-7E0C-4071-855D-94E4770B06E1}" dt="2024-09-23T06:43:02.687" v="587" actId="208"/>
          <ac:cxnSpMkLst>
            <pc:docMk/>
            <pc:sldMk cId="3660901365" sldId="264"/>
            <ac:cxnSpMk id="25" creationId="{2BC47889-3DE2-01C9-791A-E9508F2597C5}"/>
          </ac:cxnSpMkLst>
        </pc:cxnChg>
        <pc:cxnChg chg="mod">
          <ac:chgData name="현준 강" userId="d43400d8891f1770" providerId="LiveId" clId="{AB320119-7E0C-4071-855D-94E4770B06E1}" dt="2024-09-23T06:42:42.391" v="585" actId="208"/>
          <ac:cxnSpMkLst>
            <pc:docMk/>
            <pc:sldMk cId="3660901365" sldId="264"/>
            <ac:cxnSpMk id="30" creationId="{CC7CCBD6-4E5F-B715-E119-88886594ADF5}"/>
          </ac:cxnSpMkLst>
        </pc:cxnChg>
      </pc:sldChg>
      <pc:sldChg chg="addSp delSp modSp del mod">
        <pc:chgData name="현준 강" userId="d43400d8891f1770" providerId="LiveId" clId="{AB320119-7E0C-4071-855D-94E4770B06E1}" dt="2024-09-25T12:37:28.442" v="1712" actId="2696"/>
        <pc:sldMkLst>
          <pc:docMk/>
          <pc:sldMk cId="1593284930" sldId="265"/>
        </pc:sldMkLst>
        <pc:spChg chg="add mod">
          <ac:chgData name="현준 강" userId="d43400d8891f1770" providerId="LiveId" clId="{AB320119-7E0C-4071-855D-94E4770B06E1}" dt="2024-09-23T06:28:20.504" v="273" actId="1076"/>
          <ac:spMkLst>
            <pc:docMk/>
            <pc:sldMk cId="1593284930" sldId="265"/>
            <ac:spMk id="2" creationId="{77DA05EF-09B0-B86D-4EB4-2576A2069D77}"/>
          </ac:spMkLst>
        </pc:spChg>
        <pc:spChg chg="mod topLvl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8" creationId="{F057D8B3-AF3C-27B4-786A-AD20F4EF9331}"/>
          </ac:spMkLst>
        </pc:spChg>
        <pc:spChg chg="mod topLvl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9" creationId="{386BF166-3BFC-C3E3-D55E-751D60A181F1}"/>
          </ac:spMkLst>
        </pc:spChg>
        <pc:spChg chg="del mod topLvl">
          <ac:chgData name="현준 강" userId="d43400d8891f1770" providerId="LiveId" clId="{AB320119-7E0C-4071-855D-94E4770B06E1}" dt="2024-09-23T06:22:14.238" v="158" actId="478"/>
          <ac:spMkLst>
            <pc:docMk/>
            <pc:sldMk cId="1593284930" sldId="265"/>
            <ac:spMk id="11" creationId="{A4689A09-18F3-968C-5E58-FF3A0A896128}"/>
          </ac:spMkLst>
        </pc:spChg>
        <pc:spChg chg="del mod topLvl">
          <ac:chgData name="현준 강" userId="d43400d8891f1770" providerId="LiveId" clId="{AB320119-7E0C-4071-855D-94E4770B06E1}" dt="2024-09-23T06:26:14.262" v="212" actId="21"/>
          <ac:spMkLst>
            <pc:docMk/>
            <pc:sldMk cId="1593284930" sldId="265"/>
            <ac:spMk id="12" creationId="{0A31F3B4-A33F-CDEF-0C4C-8BAC000A6906}"/>
          </ac:spMkLst>
        </pc:spChg>
        <pc:spChg chg="del mod topLvl">
          <ac:chgData name="현준 강" userId="d43400d8891f1770" providerId="LiveId" clId="{AB320119-7E0C-4071-855D-94E4770B06E1}" dt="2024-09-23T06:22:51.396" v="170" actId="478"/>
          <ac:spMkLst>
            <pc:docMk/>
            <pc:sldMk cId="1593284930" sldId="265"/>
            <ac:spMk id="14" creationId="{5CDABC94-6E3B-20A8-944F-99658990E33A}"/>
          </ac:spMkLst>
        </pc:spChg>
        <pc:spChg chg="mod topLvl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15" creationId="{6B754FC3-EC57-3853-D03A-102EF52826E0}"/>
          </ac:spMkLst>
        </pc:spChg>
        <pc:spChg chg="add mod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18" creationId="{ABD3D2E7-92D7-6A73-BC37-4A975486307E}"/>
          </ac:spMkLst>
        </pc:spChg>
        <pc:spChg chg="add mod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19" creationId="{1CBA6F0E-D0B3-F8C5-DE35-B17C398BD02E}"/>
          </ac:spMkLst>
        </pc:spChg>
        <pc:spChg chg="add del mod">
          <ac:chgData name="현준 강" userId="d43400d8891f1770" providerId="LiveId" clId="{AB320119-7E0C-4071-855D-94E4770B06E1}" dt="2024-09-23T06:23:59.799" v="203" actId="478"/>
          <ac:spMkLst>
            <pc:docMk/>
            <pc:sldMk cId="1593284930" sldId="265"/>
            <ac:spMk id="21" creationId="{4BA4779A-E07B-2258-406B-9CF8181ADA27}"/>
          </ac:spMkLst>
        </pc:spChg>
        <pc:spChg chg="add mod">
          <ac:chgData name="현준 강" userId="d43400d8891f1770" providerId="LiveId" clId="{AB320119-7E0C-4071-855D-94E4770B06E1}" dt="2024-09-23T06:25:57.059" v="209"/>
          <ac:spMkLst>
            <pc:docMk/>
            <pc:sldMk cId="1593284930" sldId="265"/>
            <ac:spMk id="22" creationId="{39275C84-C81F-930B-A506-84245CB64CE8}"/>
          </ac:spMkLst>
        </pc:spChg>
        <pc:spChg chg="add mod">
          <ac:chgData name="현준 강" userId="d43400d8891f1770" providerId="LiveId" clId="{AB320119-7E0C-4071-855D-94E4770B06E1}" dt="2024-09-23T06:27:07.421" v="246" actId="164"/>
          <ac:spMkLst>
            <pc:docMk/>
            <pc:sldMk cId="1593284930" sldId="265"/>
            <ac:spMk id="23" creationId="{FD2A4249-DC22-ED8B-7ED2-0B9A87305C94}"/>
          </ac:spMkLst>
        </pc:spChg>
        <pc:spChg chg="add del mod">
          <ac:chgData name="현준 강" userId="d43400d8891f1770" providerId="LiveId" clId="{AB320119-7E0C-4071-855D-94E4770B06E1}" dt="2024-09-23T06:26:46.139" v="243" actId="767"/>
          <ac:spMkLst>
            <pc:docMk/>
            <pc:sldMk cId="1593284930" sldId="265"/>
            <ac:spMk id="24" creationId="{22394279-CBBF-2D4B-95AC-B172B834BA7F}"/>
          </ac:spMkLst>
        </pc:spChg>
        <pc:spChg chg="mod">
          <ac:chgData name="현준 강" userId="d43400d8891f1770" providerId="LiveId" clId="{AB320119-7E0C-4071-855D-94E4770B06E1}" dt="2024-09-23T06:20:11.940" v="138" actId="20577"/>
          <ac:spMkLst>
            <pc:docMk/>
            <pc:sldMk cId="1593284930" sldId="265"/>
            <ac:spMk id="35" creationId="{00000000-0000-0000-0000-000000000000}"/>
          </ac:spMkLst>
        </pc:spChg>
        <pc:grpChg chg="add del mod">
          <ac:chgData name="현준 강" userId="d43400d8891f1770" providerId="LiveId" clId="{AB320119-7E0C-4071-855D-94E4770B06E1}" dt="2024-09-23T06:21:51.779" v="154" actId="165"/>
          <ac:grpSpMkLst>
            <pc:docMk/>
            <pc:sldMk cId="1593284930" sldId="265"/>
            <ac:grpSpMk id="4" creationId="{80F4FF4F-2463-B7AC-F43F-2489A83D4A73}"/>
          </ac:grpSpMkLst>
        </pc:grpChg>
        <pc:grpChg chg="del mod topLvl">
          <ac:chgData name="현준 강" userId="d43400d8891f1770" providerId="LiveId" clId="{AB320119-7E0C-4071-855D-94E4770B06E1}" dt="2024-09-23T06:22:03.212" v="157" actId="165"/>
          <ac:grpSpMkLst>
            <pc:docMk/>
            <pc:sldMk cId="1593284930" sldId="265"/>
            <ac:grpSpMk id="5" creationId="{EAE4E894-6B38-A178-1865-2FEE65A8AEAD}"/>
          </ac:grpSpMkLst>
        </pc:grpChg>
        <pc:grpChg chg="del mod topLvl">
          <ac:chgData name="현준 강" userId="d43400d8891f1770" providerId="LiveId" clId="{AB320119-7E0C-4071-855D-94E4770B06E1}" dt="2024-09-23T06:22:03.212" v="157" actId="165"/>
          <ac:grpSpMkLst>
            <pc:docMk/>
            <pc:sldMk cId="1593284930" sldId="265"/>
            <ac:grpSpMk id="6" creationId="{AD3A4948-BD20-5457-DD90-DE853F659F98}"/>
          </ac:grpSpMkLst>
        </pc:grpChg>
        <pc:grpChg chg="del mod topLvl">
          <ac:chgData name="현준 강" userId="d43400d8891f1770" providerId="LiveId" clId="{AB320119-7E0C-4071-855D-94E4770B06E1}" dt="2024-09-23T06:22:03.212" v="157" actId="165"/>
          <ac:grpSpMkLst>
            <pc:docMk/>
            <pc:sldMk cId="1593284930" sldId="265"/>
            <ac:grpSpMk id="7" creationId="{8BDFBC03-50A6-D601-DFF3-5C9536CA1AB5}"/>
          </ac:grpSpMkLst>
        </pc:grpChg>
        <pc:grpChg chg="add mod">
          <ac:chgData name="현준 강" userId="d43400d8891f1770" providerId="LiveId" clId="{AB320119-7E0C-4071-855D-94E4770B06E1}" dt="2024-09-23T06:27:23.569" v="247" actId="1076"/>
          <ac:grpSpMkLst>
            <pc:docMk/>
            <pc:sldMk cId="1593284930" sldId="265"/>
            <ac:grpSpMk id="25" creationId="{B393EDBC-580B-4A1B-A9B7-F003CD1FCCD2}"/>
          </ac:grpSpMkLst>
        </pc:grpChg>
        <pc:picChg chg="del mod topLvl">
          <ac:chgData name="현준 강" userId="d43400d8891f1770" providerId="LiveId" clId="{AB320119-7E0C-4071-855D-94E4770B06E1}" dt="2024-09-23T06:22:24.430" v="163" actId="478"/>
          <ac:picMkLst>
            <pc:docMk/>
            <pc:sldMk cId="1593284930" sldId="265"/>
            <ac:picMk id="10" creationId="{4BE7B62B-49BB-E054-15B9-9DCF61C516A6}"/>
          </ac:picMkLst>
        </pc:picChg>
        <pc:picChg chg="del mod topLvl">
          <ac:chgData name="현준 강" userId="d43400d8891f1770" providerId="LiveId" clId="{AB320119-7E0C-4071-855D-94E4770B06E1}" dt="2024-09-23T06:22:16.021" v="159" actId="478"/>
          <ac:picMkLst>
            <pc:docMk/>
            <pc:sldMk cId="1593284930" sldId="265"/>
            <ac:picMk id="13" creationId="{8F9D57B5-DE1F-9357-FEA2-F6DA53B4A14C}"/>
          </ac:picMkLst>
        </pc:picChg>
        <pc:picChg chg="del mod topLvl">
          <ac:chgData name="현준 강" userId="d43400d8891f1770" providerId="LiveId" clId="{AB320119-7E0C-4071-855D-94E4770B06E1}" dt="2024-09-23T06:23:03.557" v="174" actId="478"/>
          <ac:picMkLst>
            <pc:docMk/>
            <pc:sldMk cId="1593284930" sldId="265"/>
            <ac:picMk id="17" creationId="{BB9204E0-C6D6-4D79-2F44-715EC61BE407}"/>
          </ac:picMkLst>
        </pc:picChg>
      </pc:sldChg>
      <pc:sldChg chg="addSp delSp modSp mod setBg">
        <pc:chgData name="현준 강" userId="d43400d8891f1770" providerId="LiveId" clId="{AB320119-7E0C-4071-855D-94E4770B06E1}" dt="2024-09-25T14:52:07.052" v="2392" actId="14100"/>
        <pc:sldMkLst>
          <pc:docMk/>
          <pc:sldMk cId="4070946271" sldId="266"/>
        </pc:sldMkLst>
        <pc:spChg chg="add del mod topLvl">
          <ac:chgData name="현준 강" userId="d43400d8891f1770" providerId="LiveId" clId="{AB320119-7E0C-4071-855D-94E4770B06E1}" dt="2024-09-23T08:43:51.235" v="709" actId="478"/>
          <ac:spMkLst>
            <pc:docMk/>
            <pc:sldMk cId="4070946271" sldId="266"/>
            <ac:spMk id="2" creationId="{A13C7169-E530-17D2-6F44-E83FA8A105FB}"/>
          </ac:spMkLst>
        </pc:spChg>
        <pc:spChg chg="add del mod topLvl">
          <ac:chgData name="현준 강" userId="d43400d8891f1770" providerId="LiveId" clId="{AB320119-7E0C-4071-855D-94E4770B06E1}" dt="2024-09-23T08:43:52.655" v="710" actId="478"/>
          <ac:spMkLst>
            <pc:docMk/>
            <pc:sldMk cId="4070946271" sldId="266"/>
            <ac:spMk id="4" creationId="{43AC5BF8-F31D-9679-2E31-CE7741E73491}"/>
          </ac:spMkLst>
        </pc:spChg>
        <pc:spChg chg="add del mod topLvl">
          <ac:chgData name="현준 강" userId="d43400d8891f1770" providerId="LiveId" clId="{AB320119-7E0C-4071-855D-94E4770B06E1}" dt="2024-09-23T08:43:52.956" v="711" actId="478"/>
          <ac:spMkLst>
            <pc:docMk/>
            <pc:sldMk cId="4070946271" sldId="266"/>
            <ac:spMk id="5" creationId="{479BBAA3-0271-4DBB-5B05-B6C881EA8824}"/>
          </ac:spMkLst>
        </pc:spChg>
        <pc:spChg chg="add del mod topLvl">
          <ac:chgData name="현준 강" userId="d43400d8891f1770" providerId="LiveId" clId="{AB320119-7E0C-4071-855D-94E4770B06E1}" dt="2024-09-23T08:43:53.316" v="712" actId="478"/>
          <ac:spMkLst>
            <pc:docMk/>
            <pc:sldMk cId="4070946271" sldId="266"/>
            <ac:spMk id="6" creationId="{62FADF66-DAFC-0ED9-EB40-DA69B57135EE}"/>
          </ac:spMkLst>
        </pc:spChg>
        <pc:spChg chg="mod">
          <ac:chgData name="현준 강" userId="d43400d8891f1770" providerId="LiveId" clId="{AB320119-7E0C-4071-855D-94E4770B06E1}" dt="2024-09-23T08:51:45.788" v="834" actId="113"/>
          <ac:spMkLst>
            <pc:docMk/>
            <pc:sldMk cId="4070946271" sldId="266"/>
            <ac:spMk id="9" creationId="{E6B5C486-C06F-B6DB-AF0B-4615E91140A9}"/>
          </ac:spMkLst>
        </pc:spChg>
        <pc:spChg chg="mod">
          <ac:chgData name="현준 강" userId="d43400d8891f1770" providerId="LiveId" clId="{AB320119-7E0C-4071-855D-94E4770B06E1}" dt="2024-09-23T08:51:52.177" v="835" actId="113"/>
          <ac:spMkLst>
            <pc:docMk/>
            <pc:sldMk cId="4070946271" sldId="266"/>
            <ac:spMk id="10" creationId="{ABD8B934-1E25-81E9-C894-026E726249B5}"/>
          </ac:spMkLst>
        </pc:spChg>
        <pc:spChg chg="mod">
          <ac:chgData name="현준 강" userId="d43400d8891f1770" providerId="LiveId" clId="{AB320119-7E0C-4071-855D-94E4770B06E1}" dt="2024-09-23T08:51:52.177" v="835" actId="113"/>
          <ac:spMkLst>
            <pc:docMk/>
            <pc:sldMk cId="4070946271" sldId="266"/>
            <ac:spMk id="11" creationId="{C99BD339-EAC3-363D-1848-54CFE02C8071}"/>
          </ac:spMkLst>
        </pc:spChg>
        <pc:spChg chg="mod">
          <ac:chgData name="현준 강" userId="d43400d8891f1770" providerId="LiveId" clId="{AB320119-7E0C-4071-855D-94E4770B06E1}" dt="2024-09-23T08:51:52.177" v="835" actId="113"/>
          <ac:spMkLst>
            <pc:docMk/>
            <pc:sldMk cId="4070946271" sldId="266"/>
            <ac:spMk id="12" creationId="{D5A59979-28DA-384B-ECF3-FCC053347E8A}"/>
          </ac:spMkLst>
        </pc:spChg>
        <pc:spChg chg="mod">
          <ac:chgData name="현준 강" userId="d43400d8891f1770" providerId="LiveId" clId="{AB320119-7E0C-4071-855D-94E4770B06E1}" dt="2024-09-23T08:51:57.222" v="836" actId="113"/>
          <ac:spMkLst>
            <pc:docMk/>
            <pc:sldMk cId="4070946271" sldId="266"/>
            <ac:spMk id="13" creationId="{4D802083-F52A-9236-A43A-2323D768C555}"/>
          </ac:spMkLst>
        </pc:spChg>
        <pc:spChg chg="add del mod topLvl">
          <ac:chgData name="현준 강" userId="d43400d8891f1770" providerId="LiveId" clId="{AB320119-7E0C-4071-855D-94E4770B06E1}" dt="2024-09-25T14:52:03.051" v="2391" actId="1076"/>
          <ac:spMkLst>
            <pc:docMk/>
            <pc:sldMk cId="4070946271" sldId="266"/>
            <ac:spMk id="27" creationId="{E6B5C486-C06F-B6DB-AF0B-4615E91140A9}"/>
          </ac:spMkLst>
        </pc:spChg>
        <pc:spChg chg="add del mod topLvl">
          <ac:chgData name="현준 강" userId="d43400d8891f1770" providerId="LiveId" clId="{AB320119-7E0C-4071-855D-94E4770B06E1}" dt="2024-09-25T14:50:26.016" v="2377" actId="1076"/>
          <ac:spMkLst>
            <pc:docMk/>
            <pc:sldMk cId="4070946271" sldId="266"/>
            <ac:spMk id="28" creationId="{ABD8B934-1E25-81E9-C894-026E726249B5}"/>
          </ac:spMkLst>
        </pc:spChg>
        <pc:spChg chg="add del mod topLvl">
          <ac:chgData name="현준 강" userId="d43400d8891f1770" providerId="LiveId" clId="{AB320119-7E0C-4071-855D-94E4770B06E1}" dt="2024-09-25T14:49:54.642" v="2371" actId="1076"/>
          <ac:spMkLst>
            <pc:docMk/>
            <pc:sldMk cId="4070946271" sldId="266"/>
            <ac:spMk id="29" creationId="{C99BD339-EAC3-363D-1848-54CFE02C8071}"/>
          </ac:spMkLst>
        </pc:spChg>
        <pc:spChg chg="add del mod topLvl">
          <ac:chgData name="현준 강" userId="d43400d8891f1770" providerId="LiveId" clId="{AB320119-7E0C-4071-855D-94E4770B06E1}" dt="2024-09-25T14:49:01.802" v="2357" actId="478"/>
          <ac:spMkLst>
            <pc:docMk/>
            <pc:sldMk cId="4070946271" sldId="266"/>
            <ac:spMk id="30" creationId="{D5A59979-28DA-384B-ECF3-FCC053347E8A}"/>
          </ac:spMkLst>
        </pc:spChg>
        <pc:spChg chg="add del mod topLvl">
          <ac:chgData name="현준 강" userId="d43400d8891f1770" providerId="LiveId" clId="{AB320119-7E0C-4071-855D-94E4770B06E1}" dt="2024-09-25T14:48:52.746" v="2354" actId="478"/>
          <ac:spMkLst>
            <pc:docMk/>
            <pc:sldMk cId="4070946271" sldId="266"/>
            <ac:spMk id="33" creationId="{4D802083-F52A-9236-A43A-2323D768C555}"/>
          </ac:spMkLst>
        </pc:spChg>
        <pc:spChg chg="mod">
          <ac:chgData name="현준 강" userId="d43400d8891f1770" providerId="LiveId" clId="{AB320119-7E0C-4071-855D-94E4770B06E1}" dt="2024-09-23T07:04:56.374" v="693" actId="20577"/>
          <ac:spMkLst>
            <pc:docMk/>
            <pc:sldMk cId="4070946271" sldId="266"/>
            <ac:spMk id="35" creationId="{00000000-0000-0000-0000-000000000000}"/>
          </ac:spMkLst>
        </pc:spChg>
        <pc:grpChg chg="add del mod">
          <ac:chgData name="현준 강" userId="d43400d8891f1770" providerId="LiveId" clId="{AB320119-7E0C-4071-855D-94E4770B06E1}" dt="2024-09-23T08:41:13.611" v="708" actId="165"/>
          <ac:grpSpMkLst>
            <pc:docMk/>
            <pc:sldMk cId="4070946271" sldId="266"/>
            <ac:grpSpMk id="7" creationId="{8771785B-96FF-A2F4-66A0-5AD406583CC2}"/>
          </ac:grpSpMkLst>
        </pc:grpChg>
        <pc:grpChg chg="add del mod">
          <ac:chgData name="현준 강" userId="d43400d8891f1770" providerId="LiveId" clId="{AB320119-7E0C-4071-855D-94E4770B06E1}" dt="2024-09-23T08:52:10.856" v="837" actId="21"/>
          <ac:grpSpMkLst>
            <pc:docMk/>
            <pc:sldMk cId="4070946271" sldId="266"/>
            <ac:grpSpMk id="8" creationId="{A8F6380E-82F0-E04C-4C2E-F03ECEE1CCE6}"/>
          </ac:grpSpMkLst>
        </pc:grpChg>
        <pc:grpChg chg="mod">
          <ac:chgData name="현준 강" userId="d43400d8891f1770" providerId="LiveId" clId="{AB320119-7E0C-4071-855D-94E4770B06E1}" dt="2024-09-23T08:43:54.190" v="713"/>
          <ac:grpSpMkLst>
            <pc:docMk/>
            <pc:sldMk cId="4070946271" sldId="266"/>
            <ac:grpSpMk id="14" creationId="{C835E365-8F48-40F7-ECDC-40C2D62DAE3D}"/>
          </ac:grpSpMkLst>
        </pc:grpChg>
        <pc:grpChg chg="mod">
          <ac:chgData name="현준 강" userId="d43400d8891f1770" providerId="LiveId" clId="{AB320119-7E0C-4071-855D-94E4770B06E1}" dt="2024-09-23T08:43:54.190" v="713"/>
          <ac:grpSpMkLst>
            <pc:docMk/>
            <pc:sldMk cId="4070946271" sldId="266"/>
            <ac:grpSpMk id="15" creationId="{5E2EB046-3FB8-4AAA-08E8-048A139AECC5}"/>
          </ac:grpSpMkLst>
        </pc:grpChg>
        <pc:grpChg chg="add del mod">
          <ac:chgData name="현준 강" userId="d43400d8891f1770" providerId="LiveId" clId="{AB320119-7E0C-4071-855D-94E4770B06E1}" dt="2024-09-25T14:48:38.551" v="2352" actId="165"/>
          <ac:grpSpMkLst>
            <pc:docMk/>
            <pc:sldMk cId="4070946271" sldId="266"/>
            <ac:grpSpMk id="26" creationId="{A8F6380E-82F0-E04C-4C2E-F03ECEE1CCE6}"/>
          </ac:grpSpMkLst>
        </pc:grpChg>
        <pc:grpChg chg="add del mod topLvl">
          <ac:chgData name="현준 강" userId="d43400d8891f1770" providerId="LiveId" clId="{AB320119-7E0C-4071-855D-94E4770B06E1}" dt="2024-09-25T14:48:57.308" v="2355" actId="165"/>
          <ac:grpSpMkLst>
            <pc:docMk/>
            <pc:sldMk cId="4070946271" sldId="266"/>
            <ac:grpSpMk id="36" creationId="{C835E365-8F48-40F7-ECDC-40C2D62DAE3D}"/>
          </ac:grpSpMkLst>
        </pc:grpChg>
        <pc:grpChg chg="del mod topLvl">
          <ac:chgData name="현준 강" userId="d43400d8891f1770" providerId="LiveId" clId="{AB320119-7E0C-4071-855D-94E4770B06E1}" dt="2024-09-25T14:49:07.734" v="2358" actId="165"/>
          <ac:grpSpMkLst>
            <pc:docMk/>
            <pc:sldMk cId="4070946271" sldId="266"/>
            <ac:grpSpMk id="37" creationId="{5E2EB046-3FB8-4AAA-08E8-048A139AECC5}"/>
          </ac:grpSpMkLst>
        </pc:grpChg>
        <pc:cxnChg chg="mod">
          <ac:chgData name="현준 강" userId="d43400d8891f1770" providerId="LiveId" clId="{AB320119-7E0C-4071-855D-94E4770B06E1}" dt="2024-09-23T08:52:10.856" v="837" actId="21"/>
          <ac:cxnSpMkLst>
            <pc:docMk/>
            <pc:sldMk cId="4070946271" sldId="266"/>
            <ac:cxnSpMk id="17" creationId="{6198095E-7D13-F9F5-1DCA-CE179234A47D}"/>
          </ac:cxnSpMkLst>
        </pc:cxnChg>
        <pc:cxnChg chg="mod">
          <ac:chgData name="현준 강" userId="d43400d8891f1770" providerId="LiveId" clId="{AB320119-7E0C-4071-855D-94E4770B06E1}" dt="2024-09-23T08:45:32.459" v="722" actId="692"/>
          <ac:cxnSpMkLst>
            <pc:docMk/>
            <pc:sldMk cId="4070946271" sldId="266"/>
            <ac:cxnSpMk id="18" creationId="{6FCC7947-D2BC-48F6-28C2-5CB17541CFBE}"/>
          </ac:cxnSpMkLst>
        </pc:cxnChg>
        <pc:cxnChg chg="mod">
          <ac:chgData name="현준 강" userId="d43400d8891f1770" providerId="LiveId" clId="{AB320119-7E0C-4071-855D-94E4770B06E1}" dt="2024-09-23T08:45:32.459" v="722" actId="692"/>
          <ac:cxnSpMkLst>
            <pc:docMk/>
            <pc:sldMk cId="4070946271" sldId="266"/>
            <ac:cxnSpMk id="19" creationId="{7409B8B7-2EDC-441B-DD52-3325809B1178}"/>
          </ac:cxnSpMkLst>
        </pc:cxnChg>
        <pc:cxnChg chg="mod">
          <ac:chgData name="현준 강" userId="d43400d8891f1770" providerId="LiveId" clId="{AB320119-7E0C-4071-855D-94E4770B06E1}" dt="2024-09-23T08:45:32.459" v="722" actId="692"/>
          <ac:cxnSpMkLst>
            <pc:docMk/>
            <pc:sldMk cId="4070946271" sldId="266"/>
            <ac:cxnSpMk id="23" creationId="{0642F00A-24F4-FDA4-36F4-3127DF5C8971}"/>
          </ac:cxnSpMkLst>
        </pc:cxnChg>
        <pc:cxnChg chg="mod">
          <ac:chgData name="현준 강" userId="d43400d8891f1770" providerId="LiveId" clId="{AB320119-7E0C-4071-855D-94E4770B06E1}" dt="2024-09-23T08:45:32.459" v="722" actId="692"/>
          <ac:cxnSpMkLst>
            <pc:docMk/>
            <pc:sldMk cId="4070946271" sldId="266"/>
            <ac:cxnSpMk id="24" creationId="{AE3CF9DE-8897-1F4A-F135-0FB0A45C94A1}"/>
          </ac:cxnSpMkLst>
        </pc:cxnChg>
        <pc:cxnChg chg="mod">
          <ac:chgData name="현준 강" userId="d43400d8891f1770" providerId="LiveId" clId="{AB320119-7E0C-4071-855D-94E4770B06E1}" dt="2024-09-23T08:45:20.465" v="721" actId="208"/>
          <ac:cxnSpMkLst>
            <pc:docMk/>
            <pc:sldMk cId="4070946271" sldId="266"/>
            <ac:cxnSpMk id="25" creationId="{66FB3652-8E9A-E64C-2E13-C79FE39F3392}"/>
          </ac:cxnSpMkLst>
        </pc:cxnChg>
        <pc:cxnChg chg="mod topLvl">
          <ac:chgData name="현준 강" userId="d43400d8891f1770" providerId="LiveId" clId="{AB320119-7E0C-4071-855D-94E4770B06E1}" dt="2024-09-25T14:48:57.308" v="2355" actId="165"/>
          <ac:cxnSpMkLst>
            <pc:docMk/>
            <pc:sldMk cId="4070946271" sldId="266"/>
            <ac:cxnSpMk id="38" creationId="{6198095E-7D13-F9F5-1DCA-CE179234A47D}"/>
          </ac:cxnSpMkLst>
        </pc:cxnChg>
        <pc:cxnChg chg="mod topLvl">
          <ac:chgData name="현준 강" userId="d43400d8891f1770" providerId="LiveId" clId="{AB320119-7E0C-4071-855D-94E4770B06E1}" dt="2024-09-25T14:52:07.052" v="2392" actId="14100"/>
          <ac:cxnSpMkLst>
            <pc:docMk/>
            <pc:sldMk cId="4070946271" sldId="266"/>
            <ac:cxnSpMk id="39" creationId="{6FCC7947-D2BC-48F6-28C2-5CB17541CFBE}"/>
          </ac:cxnSpMkLst>
        </pc:cxnChg>
        <pc:cxnChg chg="mod topLvl">
          <ac:chgData name="현준 강" userId="d43400d8891f1770" providerId="LiveId" clId="{AB320119-7E0C-4071-855D-94E4770B06E1}" dt="2024-09-25T14:51:33.567" v="2389" actId="1076"/>
          <ac:cxnSpMkLst>
            <pc:docMk/>
            <pc:sldMk cId="4070946271" sldId="266"/>
            <ac:cxnSpMk id="40" creationId="{7409B8B7-2EDC-441B-DD52-3325809B1178}"/>
          </ac:cxnSpMkLst>
        </pc:cxnChg>
        <pc:cxnChg chg="del mod topLvl">
          <ac:chgData name="현준 강" userId="d43400d8891f1770" providerId="LiveId" clId="{AB320119-7E0C-4071-855D-94E4770B06E1}" dt="2024-09-25T14:49:57.829" v="2372" actId="478"/>
          <ac:cxnSpMkLst>
            <pc:docMk/>
            <pc:sldMk cId="4070946271" sldId="266"/>
            <ac:cxnSpMk id="41" creationId="{0642F00A-24F4-FDA4-36F4-3127DF5C8971}"/>
          </ac:cxnSpMkLst>
        </pc:cxnChg>
        <pc:cxnChg chg="mod topLvl">
          <ac:chgData name="현준 강" userId="d43400d8891f1770" providerId="LiveId" clId="{AB320119-7E0C-4071-855D-94E4770B06E1}" dt="2024-09-25T14:49:50.721" v="2370" actId="14100"/>
          <ac:cxnSpMkLst>
            <pc:docMk/>
            <pc:sldMk cId="4070946271" sldId="266"/>
            <ac:cxnSpMk id="42" creationId="{AE3CF9DE-8897-1F4A-F135-0FB0A45C94A1}"/>
          </ac:cxnSpMkLst>
        </pc:cxnChg>
        <pc:cxnChg chg="mod topLvl">
          <ac:chgData name="현준 강" userId="d43400d8891f1770" providerId="LiveId" clId="{AB320119-7E0C-4071-855D-94E4770B06E1}" dt="2024-09-25T14:49:50.721" v="2370" actId="14100"/>
          <ac:cxnSpMkLst>
            <pc:docMk/>
            <pc:sldMk cId="4070946271" sldId="266"/>
            <ac:cxnSpMk id="43" creationId="{66FB3652-8E9A-E64C-2E13-C79FE39F3392}"/>
          </ac:cxnSpMkLst>
        </pc:cxnChg>
      </pc:sldChg>
      <pc:sldChg chg="del">
        <pc:chgData name="현준 강" userId="d43400d8891f1770" providerId="LiveId" clId="{AB320119-7E0C-4071-855D-94E4770B06E1}" dt="2024-09-25T16:56:35.114" v="2769" actId="2696"/>
        <pc:sldMkLst>
          <pc:docMk/>
          <pc:sldMk cId="4070946271" sldId="267"/>
        </pc:sldMkLst>
      </pc:sldChg>
      <pc:sldChg chg="del">
        <pc:chgData name="현준 강" userId="d43400d8891f1770" providerId="LiveId" clId="{AB320119-7E0C-4071-855D-94E4770B06E1}" dt="2024-09-25T16:56:08.844" v="2766" actId="2696"/>
        <pc:sldMkLst>
          <pc:docMk/>
          <pc:sldMk cId="4070946271" sldId="268"/>
        </pc:sldMkLst>
      </pc:sldChg>
      <pc:sldChg chg="del">
        <pc:chgData name="현준 강" userId="d43400d8891f1770" providerId="LiveId" clId="{AB320119-7E0C-4071-855D-94E4770B06E1}" dt="2024-09-25T16:20:31.451" v="2701" actId="2696"/>
        <pc:sldMkLst>
          <pc:docMk/>
          <pc:sldMk cId="2776766715" sldId="280"/>
        </pc:sldMkLst>
      </pc:sldChg>
      <pc:sldChg chg="addSp delSp modSp add mod">
        <pc:chgData name="현준 강" userId="d43400d8891f1770" providerId="LiveId" clId="{AB320119-7E0C-4071-855D-94E4770B06E1}" dt="2024-09-23T06:59:07.743" v="619" actId="1076"/>
        <pc:sldMkLst>
          <pc:docMk/>
          <pc:sldMk cId="1373140544" sldId="281"/>
        </pc:sldMkLst>
        <pc:spChg chg="mod">
          <ac:chgData name="현준 강" userId="d43400d8891f1770" providerId="LiveId" clId="{AB320119-7E0C-4071-855D-94E4770B06E1}" dt="2024-09-23T06:29:15.994" v="311" actId="20577"/>
          <ac:spMkLst>
            <pc:docMk/>
            <pc:sldMk cId="1373140544" sldId="281"/>
            <ac:spMk id="2" creationId="{77DA05EF-09B0-B86D-4EB4-2576A2069D77}"/>
          </ac:spMkLst>
        </pc:spChg>
        <pc:grpChg chg="del">
          <ac:chgData name="현준 강" userId="d43400d8891f1770" providerId="LiveId" clId="{AB320119-7E0C-4071-855D-94E4770B06E1}" dt="2024-09-23T06:28:52.304" v="275" actId="478"/>
          <ac:grpSpMkLst>
            <pc:docMk/>
            <pc:sldMk cId="1373140544" sldId="281"/>
            <ac:grpSpMk id="25" creationId="{B393EDBC-580B-4A1B-A9B7-F003CD1FCCD2}"/>
          </ac:grpSpMkLst>
        </pc:grpChg>
        <pc:picChg chg="add del mod">
          <ac:chgData name="현준 강" userId="d43400d8891f1770" providerId="LiveId" clId="{AB320119-7E0C-4071-855D-94E4770B06E1}" dt="2024-09-23T06:31:12.626" v="315" actId="478"/>
          <ac:picMkLst>
            <pc:docMk/>
            <pc:sldMk cId="1373140544" sldId="281"/>
            <ac:picMk id="5" creationId="{5CA10859-3492-4689-50ED-5F019AD3013D}"/>
          </ac:picMkLst>
        </pc:picChg>
        <pc:picChg chg="add del">
          <ac:chgData name="현준 강" userId="d43400d8891f1770" providerId="LiveId" clId="{AB320119-7E0C-4071-855D-94E4770B06E1}" dt="2024-09-23T06:31:14.930" v="317" actId="478"/>
          <ac:picMkLst>
            <pc:docMk/>
            <pc:sldMk cId="1373140544" sldId="281"/>
            <ac:picMk id="7" creationId="{A0FCF594-26C8-3B8C-2C98-8D5AFED2F4DC}"/>
          </ac:picMkLst>
        </pc:picChg>
        <pc:picChg chg="add del mod">
          <ac:chgData name="현준 강" userId="d43400d8891f1770" providerId="LiveId" clId="{AB320119-7E0C-4071-855D-94E4770B06E1}" dt="2024-09-23T06:58:56.366" v="616" actId="478"/>
          <ac:picMkLst>
            <pc:docMk/>
            <pc:sldMk cId="1373140544" sldId="281"/>
            <ac:picMk id="11" creationId="{4624B7CB-4C90-3B85-20DE-69CE98E8FFF5}"/>
          </ac:picMkLst>
        </pc:picChg>
        <pc:picChg chg="add mod">
          <ac:chgData name="현준 강" userId="d43400d8891f1770" providerId="LiveId" clId="{AB320119-7E0C-4071-855D-94E4770B06E1}" dt="2024-09-23T06:59:07.743" v="619" actId="1076"/>
          <ac:picMkLst>
            <pc:docMk/>
            <pc:sldMk cId="1373140544" sldId="281"/>
            <ac:picMk id="13" creationId="{2283D0FE-54B1-8B7E-4653-7DA3C15ECBB2}"/>
          </ac:picMkLst>
        </pc:picChg>
      </pc:sldChg>
      <pc:sldChg chg="addSp delSp modSp add mod modAnim">
        <pc:chgData name="현준 강" userId="d43400d8891f1770" providerId="LiveId" clId="{AB320119-7E0C-4071-855D-94E4770B06E1}" dt="2024-09-25T18:40:26.741" v="3039" actId="20577"/>
        <pc:sldMkLst>
          <pc:docMk/>
          <pc:sldMk cId="667532712" sldId="282"/>
        </pc:sldMkLst>
        <pc:spChg chg="add mod">
          <ac:chgData name="현준 강" userId="d43400d8891f1770" providerId="LiveId" clId="{AB320119-7E0C-4071-855D-94E4770B06E1}" dt="2024-09-25T18:40:26.741" v="3039" actId="20577"/>
          <ac:spMkLst>
            <pc:docMk/>
            <pc:sldMk cId="667532712" sldId="282"/>
            <ac:spMk id="2" creationId="{4BBF4580-F57D-CDE5-C634-A7793C9BC1D4}"/>
          </ac:spMkLst>
        </pc:spChg>
        <pc:spChg chg="add del mod">
          <ac:chgData name="현준 강" userId="d43400d8891f1770" providerId="LiveId" clId="{AB320119-7E0C-4071-855D-94E4770B06E1}" dt="2024-09-25T14:54:17.230" v="2403" actId="478"/>
          <ac:spMkLst>
            <pc:docMk/>
            <pc:sldMk cId="667532712" sldId="282"/>
            <ac:spMk id="4" creationId="{6D2AD01C-6898-00A1-D06D-E6F9C41C3020}"/>
          </ac:spMkLst>
        </pc:spChg>
        <pc:spChg chg="add mod">
          <ac:chgData name="현준 강" userId="d43400d8891f1770" providerId="LiveId" clId="{AB320119-7E0C-4071-855D-94E4770B06E1}" dt="2024-09-25T18:03:34.388" v="2880" actId="13822"/>
          <ac:spMkLst>
            <pc:docMk/>
            <pc:sldMk cId="667532712" sldId="282"/>
            <ac:spMk id="4" creationId="{CF28FE5E-97BA-2B73-4F51-7891DBC7B35D}"/>
          </ac:spMkLst>
        </pc:spChg>
        <pc:spChg chg="add del mod">
          <ac:chgData name="현준 강" userId="d43400d8891f1770" providerId="LiveId" clId="{AB320119-7E0C-4071-855D-94E4770B06E1}" dt="2024-09-25T14:54:15.856" v="2402" actId="478"/>
          <ac:spMkLst>
            <pc:docMk/>
            <pc:sldMk cId="667532712" sldId="282"/>
            <ac:spMk id="5" creationId="{2D4EEB01-1746-1515-29D3-BDE785E69EFE}"/>
          </ac:spMkLst>
        </pc:spChg>
        <pc:spChg chg="mod">
          <ac:chgData name="현준 강" userId="d43400d8891f1770" providerId="LiveId" clId="{AB320119-7E0C-4071-855D-94E4770B06E1}" dt="2024-09-23T09:18:32.675" v="852" actId="20577"/>
          <ac:spMkLst>
            <pc:docMk/>
            <pc:sldMk cId="667532712" sldId="282"/>
            <ac:spMk id="35" creationId="{00000000-0000-0000-0000-000000000000}"/>
          </ac:spMkLst>
        </pc:spChg>
        <pc:grpChg chg="add mod">
          <ac:chgData name="현준 강" userId="d43400d8891f1770" providerId="LiveId" clId="{AB320119-7E0C-4071-855D-94E4770B06E1}" dt="2024-09-25T15:05:43.521" v="2506" actId="164"/>
          <ac:grpSpMkLst>
            <pc:docMk/>
            <pc:sldMk cId="667532712" sldId="282"/>
            <ac:grpSpMk id="19" creationId="{05BB848B-980F-F9D5-8424-A2C5314CAFE0}"/>
          </ac:grpSpMkLst>
        </pc:grpChg>
        <pc:grpChg chg="add mod">
          <ac:chgData name="현준 강" userId="d43400d8891f1770" providerId="LiveId" clId="{AB320119-7E0C-4071-855D-94E4770B06E1}" dt="2024-09-25T15:06:15.291" v="2512" actId="14100"/>
          <ac:grpSpMkLst>
            <pc:docMk/>
            <pc:sldMk cId="667532712" sldId="282"/>
            <ac:grpSpMk id="23" creationId="{39184076-7F08-52F7-1660-ED63D4C6B7D9}"/>
          </ac:grpSpMkLst>
        </pc:grpChg>
        <pc:picChg chg="add del mod">
          <ac:chgData name="현준 강" userId="d43400d8891f1770" providerId="LiveId" clId="{AB320119-7E0C-4071-855D-94E4770B06E1}" dt="2024-09-25T14:56:26.469" v="2426" actId="478"/>
          <ac:picMkLst>
            <pc:docMk/>
            <pc:sldMk cId="667532712" sldId="282"/>
            <ac:picMk id="7" creationId="{463FB76D-A192-7733-34C7-267DB574BF76}"/>
          </ac:picMkLst>
        </pc:picChg>
        <pc:picChg chg="add del mod">
          <ac:chgData name="현준 강" userId="d43400d8891f1770" providerId="LiveId" clId="{AB320119-7E0C-4071-855D-94E4770B06E1}" dt="2024-09-25T14:56:12.019" v="2425" actId="478"/>
          <ac:picMkLst>
            <pc:docMk/>
            <pc:sldMk cId="667532712" sldId="282"/>
            <ac:picMk id="9" creationId="{D223D302-7A36-354A-E073-8AE869938489}"/>
          </ac:picMkLst>
        </pc:picChg>
        <pc:picChg chg="add del mod">
          <ac:chgData name="현준 강" userId="d43400d8891f1770" providerId="LiveId" clId="{AB320119-7E0C-4071-855D-94E4770B06E1}" dt="2024-09-25T15:04:04.353" v="2475" actId="478"/>
          <ac:picMkLst>
            <pc:docMk/>
            <pc:sldMk cId="667532712" sldId="282"/>
            <ac:picMk id="11" creationId="{AD6923D7-CA2F-80B4-2F42-572CFDC678A6}"/>
          </ac:picMkLst>
        </pc:picChg>
        <pc:picChg chg="add del mod">
          <ac:chgData name="현준 강" userId="d43400d8891f1770" providerId="LiveId" clId="{AB320119-7E0C-4071-855D-94E4770B06E1}" dt="2024-09-25T15:04:01.584" v="2474" actId="478"/>
          <ac:picMkLst>
            <pc:docMk/>
            <pc:sldMk cId="667532712" sldId="282"/>
            <ac:picMk id="13" creationId="{F0B4FDF2-47FC-ED70-CC35-36AFDA8EB515}"/>
          </ac:picMkLst>
        </pc:picChg>
        <pc:picChg chg="add mod">
          <ac:chgData name="현준 강" userId="d43400d8891f1770" providerId="LiveId" clId="{AB320119-7E0C-4071-855D-94E4770B06E1}" dt="2024-09-25T15:05:43.521" v="2506" actId="164"/>
          <ac:picMkLst>
            <pc:docMk/>
            <pc:sldMk cId="667532712" sldId="282"/>
            <ac:picMk id="15" creationId="{30F93D4A-5188-D709-B14A-7CD2EE5867AC}"/>
          </ac:picMkLst>
        </pc:picChg>
        <pc:picChg chg="add mod">
          <ac:chgData name="현준 강" userId="d43400d8891f1770" providerId="LiveId" clId="{AB320119-7E0C-4071-855D-94E4770B06E1}" dt="2024-09-25T15:03:49.386" v="2467" actId="164"/>
          <ac:picMkLst>
            <pc:docMk/>
            <pc:sldMk cId="667532712" sldId="282"/>
            <ac:picMk id="17" creationId="{94CA3EDA-FF3E-87F5-7ECE-D478ECA29BAB}"/>
          </ac:picMkLst>
        </pc:picChg>
        <pc:picChg chg="add mod">
          <ac:chgData name="현준 강" userId="d43400d8891f1770" providerId="LiveId" clId="{AB320119-7E0C-4071-855D-94E4770B06E1}" dt="2024-09-25T15:03:49.386" v="2467" actId="164"/>
          <ac:picMkLst>
            <pc:docMk/>
            <pc:sldMk cId="667532712" sldId="282"/>
            <ac:picMk id="18" creationId="{371D4157-2ED4-B9E8-8AE4-FEC3710D8730}"/>
          </ac:picMkLst>
        </pc:picChg>
        <pc:picChg chg="add mod">
          <ac:chgData name="현준 강" userId="d43400d8891f1770" providerId="LiveId" clId="{AB320119-7E0C-4071-855D-94E4770B06E1}" dt="2024-09-25T15:06:17.085" v="2513" actId="1076"/>
          <ac:picMkLst>
            <pc:docMk/>
            <pc:sldMk cId="667532712" sldId="282"/>
            <ac:picMk id="25" creationId="{24883490-9772-A06C-74D0-DB6386DEB2A7}"/>
          </ac:picMkLst>
        </pc:picChg>
        <pc:picChg chg="add del mod">
          <ac:chgData name="현준 강" userId="d43400d8891f1770" providerId="LiveId" clId="{AB320119-7E0C-4071-855D-94E4770B06E1}" dt="2024-09-25T14:53:58.648" v="2394" actId="478"/>
          <ac:picMkLst>
            <pc:docMk/>
            <pc:sldMk cId="667532712" sldId="282"/>
            <ac:picMk id="2050" creationId="{0415D767-51A0-2264-B104-426F2F94292A}"/>
          </ac:picMkLst>
        </pc:picChg>
        <pc:picChg chg="add">
          <ac:chgData name="현준 강" userId="d43400d8891f1770" providerId="LiveId" clId="{AB320119-7E0C-4071-855D-94E4770B06E1}" dt="2024-09-23T09:24:27.709" v="888"/>
          <ac:picMkLst>
            <pc:docMk/>
            <pc:sldMk cId="667532712" sldId="282"/>
            <ac:picMk id="2052" creationId="{FED6F283-AA12-8F50-6057-136BDA1C4499}"/>
          </ac:picMkLst>
        </pc:picChg>
      </pc:sldChg>
      <pc:sldChg chg="addSp delSp modSp add mod">
        <pc:chgData name="현준 강" userId="d43400d8891f1770" providerId="LiveId" clId="{AB320119-7E0C-4071-855D-94E4770B06E1}" dt="2024-09-25T15:18:48.640" v="2632" actId="20577"/>
        <pc:sldMkLst>
          <pc:docMk/>
          <pc:sldMk cId="1162872220" sldId="283"/>
        </pc:sldMkLst>
        <pc:spChg chg="mod">
          <ac:chgData name="현준 강" userId="d43400d8891f1770" providerId="LiveId" clId="{AB320119-7E0C-4071-855D-94E4770B06E1}" dt="2024-09-25T15:18:48.640" v="2632" actId="20577"/>
          <ac:spMkLst>
            <pc:docMk/>
            <pc:sldMk cId="1162872220" sldId="283"/>
            <ac:spMk id="2" creationId="{4BBF4580-F57D-CDE5-C634-A7793C9BC1D4}"/>
          </ac:spMkLst>
        </pc:spChg>
        <pc:spChg chg="del mod">
          <ac:chgData name="현준 강" userId="d43400d8891f1770" providerId="LiveId" clId="{AB320119-7E0C-4071-855D-94E4770B06E1}" dt="2024-09-23T09:26:48.477" v="917" actId="478"/>
          <ac:spMkLst>
            <pc:docMk/>
            <pc:sldMk cId="1162872220" sldId="283"/>
            <ac:spMk id="4" creationId="{6D2AD01C-6898-00A1-D06D-E6F9C41C3020}"/>
          </ac:spMkLst>
        </pc:spChg>
        <pc:spChg chg="del">
          <ac:chgData name="현준 강" userId="d43400d8891f1770" providerId="LiveId" clId="{AB320119-7E0C-4071-855D-94E4770B06E1}" dt="2024-09-23T09:26:44.929" v="914" actId="478"/>
          <ac:spMkLst>
            <pc:docMk/>
            <pc:sldMk cId="1162872220" sldId="283"/>
            <ac:spMk id="5" creationId="{2D4EEB01-1746-1515-29D3-BDE785E69EFE}"/>
          </ac:spMkLst>
        </pc:spChg>
        <pc:spChg chg="add del mod">
          <ac:chgData name="현준 강" userId="d43400d8891f1770" providerId="LiveId" clId="{AB320119-7E0C-4071-855D-94E4770B06E1}" dt="2024-09-23T09:34:46.513" v="993" actId="478"/>
          <ac:spMkLst>
            <pc:docMk/>
            <pc:sldMk cId="1162872220" sldId="283"/>
            <ac:spMk id="6" creationId="{E31DFAA0-1653-0269-CB99-24A6C6E4EB77}"/>
          </ac:spMkLst>
        </pc:spChg>
        <pc:spChg chg="mod">
          <ac:chgData name="현준 강" userId="d43400d8891f1770" providerId="LiveId" clId="{AB320119-7E0C-4071-855D-94E4770B06E1}" dt="2024-09-23T09:26:57.935" v="946" actId="20577"/>
          <ac:spMkLst>
            <pc:docMk/>
            <pc:sldMk cId="1162872220" sldId="283"/>
            <ac:spMk id="35" creationId="{00000000-0000-0000-0000-000000000000}"/>
          </ac:spMkLst>
        </pc:spChg>
        <pc:picChg chg="add mod">
          <ac:chgData name="현준 강" userId="d43400d8891f1770" providerId="LiveId" clId="{AB320119-7E0C-4071-855D-94E4770B06E1}" dt="2024-09-25T15:11:48.883" v="2515" actId="1076"/>
          <ac:picMkLst>
            <pc:docMk/>
            <pc:sldMk cId="1162872220" sldId="283"/>
            <ac:picMk id="5" creationId="{8999D94C-EF8E-3792-1EBB-FE070019CE2A}"/>
          </ac:picMkLst>
        </pc:picChg>
        <pc:picChg chg="add mod">
          <ac:chgData name="현준 강" userId="d43400d8891f1770" providerId="LiveId" clId="{AB320119-7E0C-4071-855D-94E4770B06E1}" dt="2024-09-25T15:12:42.269" v="2521" actId="1076"/>
          <ac:picMkLst>
            <pc:docMk/>
            <pc:sldMk cId="1162872220" sldId="283"/>
            <ac:picMk id="7" creationId="{4EE63627-9501-D865-AF1C-EAF7EB9C8A90}"/>
          </ac:picMkLst>
        </pc:picChg>
        <pc:picChg chg="del">
          <ac:chgData name="현준 강" userId="d43400d8891f1770" providerId="LiveId" clId="{AB320119-7E0C-4071-855D-94E4770B06E1}" dt="2024-09-23T09:26:41.588" v="913" actId="478"/>
          <ac:picMkLst>
            <pc:docMk/>
            <pc:sldMk cId="1162872220" sldId="283"/>
            <ac:picMk id="2050" creationId="{0415D767-51A0-2264-B104-426F2F94292A}"/>
          </ac:picMkLst>
        </pc:picChg>
        <pc:inkChg chg="add">
          <ac:chgData name="현준 강" userId="d43400d8891f1770" providerId="LiveId" clId="{AB320119-7E0C-4071-855D-94E4770B06E1}" dt="2024-09-25T15:13:02.134" v="2522" actId="9405"/>
          <ac:inkMkLst>
            <pc:docMk/>
            <pc:sldMk cId="1162872220" sldId="283"/>
            <ac:inkMk id="8" creationId="{D59AE913-6EAB-B217-7F79-000780CED639}"/>
          </ac:inkMkLst>
        </pc:inkChg>
      </pc:sldChg>
      <pc:sldChg chg="addSp delSp modSp add mod">
        <pc:chgData name="현준 강" userId="d43400d8891f1770" providerId="LiveId" clId="{AB320119-7E0C-4071-855D-94E4770B06E1}" dt="2024-09-25T18:24:33.244" v="2918" actId="20577"/>
        <pc:sldMkLst>
          <pc:docMk/>
          <pc:sldMk cId="738191464" sldId="284"/>
        </pc:sldMkLst>
        <pc:spChg chg="add mod">
          <ac:chgData name="현준 강" userId="d43400d8891f1770" providerId="LiveId" clId="{AB320119-7E0C-4071-855D-94E4770B06E1}" dt="2024-09-25T18:24:33.244" v="2918" actId="20577"/>
          <ac:spMkLst>
            <pc:docMk/>
            <pc:sldMk cId="738191464" sldId="284"/>
            <ac:spMk id="4" creationId="{DB0526A3-7EA0-873E-0FC7-5FD3EE1D83A4}"/>
          </ac:spMkLst>
        </pc:spChg>
        <pc:spChg chg="add del mod">
          <ac:chgData name="현준 강" userId="d43400d8891f1770" providerId="LiveId" clId="{AB320119-7E0C-4071-855D-94E4770B06E1}" dt="2024-09-25T18:20:08.460" v="2912" actId="20577"/>
          <ac:spMkLst>
            <pc:docMk/>
            <pc:sldMk cId="738191464" sldId="284"/>
            <ac:spMk id="35" creationId="{00000000-0000-0000-0000-000000000000}"/>
          </ac:spMkLst>
        </pc:spChg>
        <pc:spChg chg="del">
          <ac:chgData name="현준 강" userId="d43400d8891f1770" providerId="LiveId" clId="{AB320119-7E0C-4071-855D-94E4770B06E1}" dt="2024-09-24T01:00:29.640" v="1190" actId="478"/>
          <ac:spMkLst>
            <pc:docMk/>
            <pc:sldMk cId="738191464" sldId="284"/>
            <ac:spMk id="36" creationId="{DAC75F44-4E67-601F-F18D-02AA1B67C9CC}"/>
          </ac:spMkLst>
        </pc:spChg>
        <pc:spChg chg="del">
          <ac:chgData name="현준 강" userId="d43400d8891f1770" providerId="LiveId" clId="{AB320119-7E0C-4071-855D-94E4770B06E1}" dt="2024-09-24T01:00:26.954" v="1189" actId="478"/>
          <ac:spMkLst>
            <pc:docMk/>
            <pc:sldMk cId="738191464" sldId="284"/>
            <ac:spMk id="39" creationId="{86FC6B95-C75D-4188-E5C8-06284BD4A6F7}"/>
          </ac:spMkLst>
        </pc:spChg>
        <pc:picChg chg="add mod">
          <ac:chgData name="현준 강" userId="d43400d8891f1770" providerId="LiveId" clId="{AB320119-7E0C-4071-855D-94E4770B06E1}" dt="2024-09-24T23:54:33.911" v="1540" actId="1076"/>
          <ac:picMkLst>
            <pc:docMk/>
            <pc:sldMk cId="738191464" sldId="284"/>
            <ac:picMk id="2" creationId="{68D15696-1A2D-8780-4FBD-1D960DDA39D7}"/>
          </ac:picMkLst>
        </pc:picChg>
        <pc:picChg chg="del">
          <ac:chgData name="현준 강" userId="d43400d8891f1770" providerId="LiveId" clId="{AB320119-7E0C-4071-855D-94E4770B06E1}" dt="2024-09-24T01:00:23.424" v="1188" actId="478"/>
          <ac:picMkLst>
            <pc:docMk/>
            <pc:sldMk cId="738191464" sldId="284"/>
            <ac:picMk id="1026" creationId="{1C5B1F42-6D17-9A8E-6411-60A585994EF9}"/>
          </ac:picMkLst>
        </pc:picChg>
      </pc:sldChg>
      <pc:sldChg chg="addSp delSp modSp add mod">
        <pc:chgData name="현준 강" userId="d43400d8891f1770" providerId="LiveId" clId="{AB320119-7E0C-4071-855D-94E4770B06E1}" dt="2024-09-25T17:34:03.830" v="2876" actId="1076"/>
        <pc:sldMkLst>
          <pc:docMk/>
          <pc:sldMk cId="3420580627" sldId="285"/>
        </pc:sldMkLst>
        <pc:spChg chg="add mod">
          <ac:chgData name="현준 강" userId="d43400d8891f1770" providerId="LiveId" clId="{AB320119-7E0C-4071-855D-94E4770B06E1}" dt="2024-09-25T17:34:03.830" v="2876" actId="1076"/>
          <ac:spMkLst>
            <pc:docMk/>
            <pc:sldMk cId="3420580627" sldId="285"/>
            <ac:spMk id="2" creationId="{89C4CE2E-C976-AC81-BACE-A025B9348B74}"/>
          </ac:spMkLst>
        </pc:spChg>
        <pc:spChg chg="del mod">
          <ac:chgData name="현준 강" userId="d43400d8891f1770" providerId="LiveId" clId="{AB320119-7E0C-4071-855D-94E4770B06E1}" dt="2024-09-25T00:27:45.165" v="1698" actId="478"/>
          <ac:spMkLst>
            <pc:docMk/>
            <pc:sldMk cId="3420580627" sldId="285"/>
            <ac:spMk id="4" creationId="{BB0CD402-9090-5E22-B9F0-63D5F636A483}"/>
          </ac:spMkLst>
        </pc:spChg>
        <pc:spChg chg="mod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16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20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2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3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32" creationId="{00000000-0000-0000-0000-000000000000}"/>
          </ac:spMkLst>
        </pc:spChg>
        <pc:spChg chg="mod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34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50:15.920" v="2348" actId="165"/>
          <ac:spMkLst>
            <pc:docMk/>
            <pc:sldMk cId="3420580627" sldId="285"/>
            <ac:spMk id="35" creationId="{00000000-0000-0000-0000-000000000000}"/>
          </ac:spMkLst>
        </pc:spChg>
        <pc:spChg chg="del mod topLvl">
          <ac:chgData name="현준 강" userId="d43400d8891f1770" providerId="LiveId" clId="{AB320119-7E0C-4071-855D-94E4770B06E1}" dt="2024-09-25T00:27:41.351" v="1694" actId="478"/>
          <ac:spMkLst>
            <pc:docMk/>
            <pc:sldMk cId="3420580627" sldId="285"/>
            <ac:spMk id="36" creationId="{DAC75F44-4E67-601F-F18D-02AA1B67C9CC}"/>
          </ac:spMkLst>
        </pc:spChg>
        <pc:spChg chg="del mod topLvl">
          <ac:chgData name="현준 강" userId="d43400d8891f1770" providerId="LiveId" clId="{AB320119-7E0C-4071-855D-94E4770B06E1}" dt="2024-09-25T00:27:42.906" v="1696" actId="478"/>
          <ac:spMkLst>
            <pc:docMk/>
            <pc:sldMk cId="3420580627" sldId="285"/>
            <ac:spMk id="39" creationId="{86FC6B95-C75D-4188-E5C8-06284BD4A6F7}"/>
          </ac:spMkLst>
        </pc:spChg>
        <pc:grpChg chg="del mod">
          <ac:chgData name="현준 강" userId="d43400d8891f1770" providerId="LiveId" clId="{AB320119-7E0C-4071-855D-94E4770B06E1}" dt="2024-09-25T00:27:41.351" v="1694" actId="478"/>
          <ac:grpSpMkLst>
            <pc:docMk/>
            <pc:sldMk cId="3420580627" sldId="285"/>
            <ac:grpSpMk id="2" creationId="{A2B398D7-5C9B-221B-A310-FED51364D463}"/>
          </ac:grpSpMkLst>
        </pc:grpChg>
        <pc:grpChg chg="mod topLvl">
          <ac:chgData name="현준 강" userId="d43400d8891f1770" providerId="LiveId" clId="{AB320119-7E0C-4071-855D-94E4770B06E1}" dt="2024-09-25T13:50:19.145" v="2349" actId="1076"/>
          <ac:grpSpMkLst>
            <pc:docMk/>
            <pc:sldMk cId="3420580627" sldId="285"/>
            <ac:grpSpMk id="3" creationId="{00000000-0000-0000-0000-000000000000}"/>
          </ac:grpSpMkLst>
        </pc:grpChg>
        <pc:grpChg chg="add del mod">
          <ac:chgData name="현준 강" userId="d43400d8891f1770" providerId="LiveId" clId="{AB320119-7E0C-4071-855D-94E4770B06E1}" dt="2024-09-25T13:50:15.920" v="2348" actId="165"/>
          <ac:grpSpMkLst>
            <pc:docMk/>
            <pc:sldMk cId="3420580627" sldId="285"/>
            <ac:grpSpMk id="18" creationId="{5663B02B-7A85-4D3E-5656-7221260C0790}"/>
          </ac:grpSpMkLst>
        </pc:grpChg>
        <pc:grpChg chg="mod">
          <ac:chgData name="현준 강" userId="d43400d8891f1770" providerId="LiveId" clId="{AB320119-7E0C-4071-855D-94E4770B06E1}" dt="2024-09-25T13:50:29.993" v="2351" actId="1076"/>
          <ac:grpSpMkLst>
            <pc:docMk/>
            <pc:sldMk cId="3420580627" sldId="285"/>
            <ac:grpSpMk id="65" creationId="{00000000-0000-0000-0000-000000000000}"/>
          </ac:grpSpMkLst>
        </pc:grpChg>
        <pc:picChg chg="add del mod">
          <ac:chgData name="현준 강" userId="d43400d8891f1770" providerId="LiveId" clId="{AB320119-7E0C-4071-855D-94E4770B06E1}" dt="2024-09-25T12:43:20.463" v="1720" actId="478"/>
          <ac:picMkLst>
            <pc:docMk/>
            <pc:sldMk cId="3420580627" sldId="285"/>
            <ac:picMk id="6" creationId="{FA4137CF-49F0-673E-2D21-14EC994169CE}"/>
          </ac:picMkLst>
        </pc:picChg>
        <pc:picChg chg="add del mod">
          <ac:chgData name="현준 강" userId="d43400d8891f1770" providerId="LiveId" clId="{AB320119-7E0C-4071-855D-94E4770B06E1}" dt="2024-09-25T13:49:19.134" v="2334" actId="478"/>
          <ac:picMkLst>
            <pc:docMk/>
            <pc:sldMk cId="3420580627" sldId="285"/>
            <ac:picMk id="8" creationId="{75F5001A-A51F-3609-6741-5C0018B83E38}"/>
          </ac:picMkLst>
        </pc:picChg>
        <pc:picChg chg="add del mod">
          <ac:chgData name="현준 강" userId="d43400d8891f1770" providerId="LiveId" clId="{AB320119-7E0C-4071-855D-94E4770B06E1}" dt="2024-09-25T13:49:18.734" v="2333" actId="478"/>
          <ac:picMkLst>
            <pc:docMk/>
            <pc:sldMk cId="3420580627" sldId="285"/>
            <ac:picMk id="10" creationId="{6C98D07C-489D-331E-1371-256C31D47F7D}"/>
          </ac:picMkLst>
        </pc:picChg>
        <pc:picChg chg="add mod">
          <ac:chgData name="현준 강" userId="d43400d8891f1770" providerId="LiveId" clId="{AB320119-7E0C-4071-855D-94E4770B06E1}" dt="2024-09-25T17:32:33.237" v="2809" actId="1076"/>
          <ac:picMkLst>
            <pc:docMk/>
            <pc:sldMk cId="3420580627" sldId="285"/>
            <ac:picMk id="14" creationId="{81126BBC-8F20-7D5F-9E92-F67326EF05C3}"/>
          </ac:picMkLst>
        </pc:picChg>
        <pc:picChg chg="add mod">
          <ac:chgData name="현준 강" userId="d43400d8891f1770" providerId="LiveId" clId="{AB320119-7E0C-4071-855D-94E4770B06E1}" dt="2024-09-25T13:50:21.105" v="2350" actId="1076"/>
          <ac:picMkLst>
            <pc:docMk/>
            <pc:sldMk cId="3420580627" sldId="285"/>
            <ac:picMk id="17" creationId="{A8EBB745-048D-903B-3368-96905C0B0093}"/>
          </ac:picMkLst>
        </pc:picChg>
        <pc:picChg chg="del">
          <ac:chgData name="현준 강" userId="d43400d8891f1770" providerId="LiveId" clId="{AB320119-7E0C-4071-855D-94E4770B06E1}" dt="2024-09-25T00:27:37.379" v="1691" actId="478"/>
          <ac:picMkLst>
            <pc:docMk/>
            <pc:sldMk cId="3420580627" sldId="285"/>
            <ac:picMk id="1026" creationId="{1C5B1F42-6D17-9A8E-6411-60A585994EF9}"/>
          </ac:picMkLst>
        </pc:picChg>
        <pc:inkChg chg="add del">
          <ac:chgData name="현준 강" userId="d43400d8891f1770" providerId="LiveId" clId="{AB320119-7E0C-4071-855D-94E4770B06E1}" dt="2024-09-25T12:44:44.950" v="1736" actId="9405"/>
          <ac:inkMkLst>
            <pc:docMk/>
            <pc:sldMk cId="3420580627" sldId="285"/>
            <ac:inkMk id="11" creationId="{032246F1-6F36-A695-4EE5-F8D5FA26FEC4}"/>
          </ac:inkMkLst>
        </pc:inkChg>
        <pc:inkChg chg="add">
          <ac:chgData name="현준 강" userId="d43400d8891f1770" providerId="LiveId" clId="{AB320119-7E0C-4071-855D-94E4770B06E1}" dt="2024-09-25T12:49:55.775" v="1737" actId="9405"/>
          <ac:inkMkLst>
            <pc:docMk/>
            <pc:sldMk cId="3420580627" sldId="285"/>
            <ac:inkMk id="12" creationId="{066B47E0-5A38-0B90-82F0-899D8850267D}"/>
          </ac:inkMkLst>
        </pc:inkChg>
      </pc:sldChg>
      <pc:sldChg chg="addSp delSp modSp add mod">
        <pc:chgData name="현준 강" userId="d43400d8891f1770" providerId="LiveId" clId="{AB320119-7E0C-4071-855D-94E4770B06E1}" dt="2024-09-25T13:13:10.162" v="2025" actId="20577"/>
        <pc:sldMkLst>
          <pc:docMk/>
          <pc:sldMk cId="391195730" sldId="286"/>
        </pc:sldMkLst>
        <pc:spChg chg="del mod">
          <ac:chgData name="현준 강" userId="d43400d8891f1770" providerId="LiveId" clId="{AB320119-7E0C-4071-855D-94E4770B06E1}" dt="2024-09-25T13:02:53.231" v="1764" actId="478"/>
          <ac:spMkLst>
            <pc:docMk/>
            <pc:sldMk cId="391195730" sldId="286"/>
            <ac:spMk id="4" creationId="{DB0526A3-7EA0-873E-0FC7-5FD3EE1D83A4}"/>
          </ac:spMkLst>
        </pc:spChg>
        <pc:spChg chg="add mod">
          <ac:chgData name="현준 강" userId="d43400d8891f1770" providerId="LiveId" clId="{AB320119-7E0C-4071-855D-94E4770B06E1}" dt="2024-09-25T13:08:36.631" v="1950" actId="1076"/>
          <ac:spMkLst>
            <pc:docMk/>
            <pc:sldMk cId="391195730" sldId="286"/>
            <ac:spMk id="7" creationId="{11FF79E9-186E-8849-C444-0C6A35B1F2E6}"/>
          </ac:spMkLst>
        </pc:spChg>
        <pc:spChg chg="add mod">
          <ac:chgData name="현준 강" userId="d43400d8891f1770" providerId="LiveId" clId="{AB320119-7E0C-4071-855D-94E4770B06E1}" dt="2024-09-25T13:09:08.148" v="1979" actId="20577"/>
          <ac:spMkLst>
            <pc:docMk/>
            <pc:sldMk cId="391195730" sldId="286"/>
            <ac:spMk id="12" creationId="{5B194F3E-5F62-F5AD-247E-2C1D232E6C9C}"/>
          </ac:spMkLst>
        </pc:spChg>
        <pc:spChg chg="add mod">
          <ac:chgData name="현준 강" userId="d43400d8891f1770" providerId="LiveId" clId="{AB320119-7E0C-4071-855D-94E4770B06E1}" dt="2024-09-25T13:12:46.328" v="2001" actId="20577"/>
          <ac:spMkLst>
            <pc:docMk/>
            <pc:sldMk cId="391195730" sldId="286"/>
            <ac:spMk id="15" creationId="{7C67ADB8-BDED-566B-F639-05234C30E2FE}"/>
          </ac:spMkLst>
        </pc:spChg>
        <pc:spChg chg="mod">
          <ac:chgData name="현준 강" userId="d43400d8891f1770" providerId="LiveId" clId="{AB320119-7E0C-4071-855D-94E4770B06E1}" dt="2024-09-25T13:13:10.162" v="2025" actId="20577"/>
          <ac:spMkLst>
            <pc:docMk/>
            <pc:sldMk cId="391195730" sldId="286"/>
            <ac:spMk id="35" creationId="{00000000-0000-0000-0000-000000000000}"/>
          </ac:spMkLst>
        </pc:spChg>
        <pc:picChg chg="del">
          <ac:chgData name="현준 강" userId="d43400d8891f1770" providerId="LiveId" clId="{AB320119-7E0C-4071-855D-94E4770B06E1}" dt="2024-09-25T13:02:50.603" v="1762" actId="478"/>
          <ac:picMkLst>
            <pc:docMk/>
            <pc:sldMk cId="391195730" sldId="286"/>
            <ac:picMk id="2" creationId="{68D15696-1A2D-8780-4FBD-1D960DDA39D7}"/>
          </ac:picMkLst>
        </pc:picChg>
        <pc:picChg chg="add mod">
          <ac:chgData name="현준 강" userId="d43400d8891f1770" providerId="LiveId" clId="{AB320119-7E0C-4071-855D-94E4770B06E1}" dt="2024-09-25T13:08:37.821" v="1951" actId="1076"/>
          <ac:picMkLst>
            <pc:docMk/>
            <pc:sldMk cId="391195730" sldId="286"/>
            <ac:picMk id="6" creationId="{A4231645-4715-A317-46CE-FF7291A6E70A}"/>
          </ac:picMkLst>
        </pc:picChg>
        <pc:picChg chg="add mod">
          <ac:chgData name="현준 강" userId="d43400d8891f1770" providerId="LiveId" clId="{AB320119-7E0C-4071-855D-94E4770B06E1}" dt="2024-09-25T13:08:44.494" v="1954" actId="14100"/>
          <ac:picMkLst>
            <pc:docMk/>
            <pc:sldMk cId="391195730" sldId="286"/>
            <ac:picMk id="9" creationId="{3C611B14-0201-0339-E649-6E7E3A23A8E1}"/>
          </ac:picMkLst>
        </pc:picChg>
        <pc:picChg chg="add del">
          <ac:chgData name="현준 강" userId="d43400d8891f1770" providerId="LiveId" clId="{AB320119-7E0C-4071-855D-94E4770B06E1}" dt="2024-09-25T13:08:51.042" v="1956" actId="478"/>
          <ac:picMkLst>
            <pc:docMk/>
            <pc:sldMk cId="391195730" sldId="286"/>
            <ac:picMk id="11" creationId="{D9503B86-E430-D6FA-BA59-6E3A4C8B735C}"/>
          </ac:picMkLst>
        </pc:picChg>
        <pc:picChg chg="add mod">
          <ac:chgData name="현준 강" userId="d43400d8891f1770" providerId="LiveId" clId="{AB320119-7E0C-4071-855D-94E4770B06E1}" dt="2024-09-25T13:11:01.893" v="1985" actId="14100"/>
          <ac:picMkLst>
            <pc:docMk/>
            <pc:sldMk cId="391195730" sldId="286"/>
            <ac:picMk id="14" creationId="{26805832-E53B-8B7F-26E7-2DC5D26E9732}"/>
          </ac:picMkLst>
        </pc:picChg>
      </pc:sldChg>
      <pc:sldChg chg="new del">
        <pc:chgData name="현준 강" userId="d43400d8891f1770" providerId="LiveId" clId="{AB320119-7E0C-4071-855D-94E4770B06E1}" dt="2024-09-25T13:02:43.854" v="1760" actId="2696"/>
        <pc:sldMkLst>
          <pc:docMk/>
          <pc:sldMk cId="2661533362" sldId="286"/>
        </pc:sldMkLst>
      </pc:sldChg>
      <pc:sldChg chg="addSp delSp modSp add mod">
        <pc:chgData name="현준 강" userId="d43400d8891f1770" providerId="LiveId" clId="{AB320119-7E0C-4071-855D-94E4770B06E1}" dt="2024-09-25T13:33:27.203" v="2257" actId="1076"/>
        <pc:sldMkLst>
          <pc:docMk/>
          <pc:sldMk cId="807826079" sldId="287"/>
        </pc:sldMkLst>
        <pc:spChg chg="mod">
          <ac:chgData name="현준 강" userId="d43400d8891f1770" providerId="LiveId" clId="{AB320119-7E0C-4071-855D-94E4770B06E1}" dt="2024-09-25T13:29:35.141" v="2185" actId="20577"/>
          <ac:spMkLst>
            <pc:docMk/>
            <pc:sldMk cId="807826079" sldId="287"/>
            <ac:spMk id="7" creationId="{11FF79E9-186E-8849-C444-0C6A35B1F2E6}"/>
          </ac:spMkLst>
        </pc:spChg>
        <pc:spChg chg="del">
          <ac:chgData name="현준 강" userId="d43400d8891f1770" providerId="LiveId" clId="{AB320119-7E0C-4071-855D-94E4770B06E1}" dt="2024-09-25T13:13:38.480" v="2039" actId="478"/>
          <ac:spMkLst>
            <pc:docMk/>
            <pc:sldMk cId="807826079" sldId="287"/>
            <ac:spMk id="12" creationId="{5B194F3E-5F62-F5AD-247E-2C1D232E6C9C}"/>
          </ac:spMkLst>
        </pc:spChg>
        <pc:spChg chg="del mod">
          <ac:chgData name="현준 강" userId="d43400d8891f1770" providerId="LiveId" clId="{AB320119-7E0C-4071-855D-94E4770B06E1}" dt="2024-09-25T13:13:49.599" v="2053" actId="478"/>
          <ac:spMkLst>
            <pc:docMk/>
            <pc:sldMk cId="807826079" sldId="287"/>
            <ac:spMk id="15" creationId="{7C67ADB8-BDED-566B-F639-05234C30E2FE}"/>
          </ac:spMkLst>
        </pc:spChg>
        <pc:spChg chg="mod">
          <ac:chgData name="현준 강" userId="d43400d8891f1770" providerId="LiveId" clId="{AB320119-7E0C-4071-855D-94E4770B06E1}" dt="2024-09-25T13:27:53.163" v="2125" actId="164"/>
          <ac:spMkLst>
            <pc:docMk/>
            <pc:sldMk cId="807826079" sldId="287"/>
            <ac:spMk id="20" creationId="{00000000-0000-0000-0000-000000000000}"/>
          </ac:spMkLst>
        </pc:spChg>
        <pc:spChg chg="mod">
          <ac:chgData name="현준 강" userId="d43400d8891f1770" providerId="LiveId" clId="{AB320119-7E0C-4071-855D-94E4770B06E1}" dt="2024-09-25T13:27:53.163" v="2125" actId="164"/>
          <ac:spMkLst>
            <pc:docMk/>
            <pc:sldMk cId="807826079" sldId="287"/>
            <ac:spMk id="2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27:53.163" v="2125" actId="164"/>
          <ac:spMkLst>
            <pc:docMk/>
            <pc:sldMk cId="807826079" sldId="287"/>
            <ac:spMk id="35" creationId="{00000000-0000-0000-0000-000000000000}"/>
          </ac:spMkLst>
        </pc:spChg>
        <pc:grpChg chg="mod">
          <ac:chgData name="현준 강" userId="d43400d8891f1770" providerId="LiveId" clId="{AB320119-7E0C-4071-855D-94E4770B06E1}" dt="2024-09-25T13:27:53.163" v="2125" actId="164"/>
          <ac:grpSpMkLst>
            <pc:docMk/>
            <pc:sldMk cId="807826079" sldId="287"/>
            <ac:grpSpMk id="3" creationId="{00000000-0000-0000-0000-000000000000}"/>
          </ac:grpSpMkLst>
        </pc:grpChg>
        <pc:grpChg chg="add mod">
          <ac:chgData name="현준 강" userId="d43400d8891f1770" providerId="LiveId" clId="{AB320119-7E0C-4071-855D-94E4770B06E1}" dt="2024-09-25T13:28:00.264" v="2126" actId="1076"/>
          <ac:grpSpMkLst>
            <pc:docMk/>
            <pc:sldMk cId="807826079" sldId="287"/>
            <ac:grpSpMk id="18" creationId="{D2B76422-373E-3AB8-FB22-729453ECDBBF}"/>
          </ac:grpSpMkLst>
        </pc:grpChg>
        <pc:grpChg chg="mod">
          <ac:chgData name="현준 강" userId="d43400d8891f1770" providerId="LiveId" clId="{AB320119-7E0C-4071-855D-94E4770B06E1}" dt="2024-09-25T13:28:31.004" v="2134" actId="1076"/>
          <ac:grpSpMkLst>
            <pc:docMk/>
            <pc:sldMk cId="807826079" sldId="287"/>
            <ac:grpSpMk id="65" creationId="{00000000-0000-0000-0000-000000000000}"/>
          </ac:grpSpMkLst>
        </pc:grpChg>
        <pc:picChg chg="add mod">
          <ac:chgData name="현준 강" userId="d43400d8891f1770" providerId="LiveId" clId="{AB320119-7E0C-4071-855D-94E4770B06E1}" dt="2024-09-25T13:33:27.203" v="2257" actId="1076"/>
          <ac:picMkLst>
            <pc:docMk/>
            <pc:sldMk cId="807826079" sldId="287"/>
            <ac:picMk id="4" creationId="{B1F5FEE0-8653-C70B-0293-DCFF8905F839}"/>
          </ac:picMkLst>
        </pc:picChg>
        <pc:picChg chg="del mod">
          <ac:chgData name="현준 강" userId="d43400d8891f1770" providerId="LiveId" clId="{AB320119-7E0C-4071-855D-94E4770B06E1}" dt="2024-09-25T13:12:57.198" v="2004" actId="478"/>
          <ac:picMkLst>
            <pc:docMk/>
            <pc:sldMk cId="807826079" sldId="287"/>
            <ac:picMk id="6" creationId="{A4231645-4715-A317-46CE-FF7291A6E70A}"/>
          </ac:picMkLst>
        </pc:picChg>
        <pc:picChg chg="add del mod">
          <ac:chgData name="현준 강" userId="d43400d8891f1770" providerId="LiveId" clId="{AB320119-7E0C-4071-855D-94E4770B06E1}" dt="2024-09-25T13:15:38.770" v="2065" actId="478"/>
          <ac:picMkLst>
            <pc:docMk/>
            <pc:sldMk cId="807826079" sldId="287"/>
            <ac:picMk id="8" creationId="{C7C26E1E-00D0-A368-7DEE-534FA728BA81}"/>
          </ac:picMkLst>
        </pc:picChg>
        <pc:picChg chg="del">
          <ac:chgData name="현준 강" userId="d43400d8891f1770" providerId="LiveId" clId="{AB320119-7E0C-4071-855D-94E4770B06E1}" dt="2024-09-25T13:12:57.837" v="2005" actId="478"/>
          <ac:picMkLst>
            <pc:docMk/>
            <pc:sldMk cId="807826079" sldId="287"/>
            <ac:picMk id="9" creationId="{3C611B14-0201-0339-E649-6E7E3A23A8E1}"/>
          </ac:picMkLst>
        </pc:picChg>
        <pc:picChg chg="add mod ord">
          <ac:chgData name="현준 강" userId="d43400d8891f1770" providerId="LiveId" clId="{AB320119-7E0C-4071-855D-94E4770B06E1}" dt="2024-09-25T13:28:35.288" v="2136" actId="1076"/>
          <ac:picMkLst>
            <pc:docMk/>
            <pc:sldMk cId="807826079" sldId="287"/>
            <ac:picMk id="11" creationId="{5ED7343E-310E-1B19-CD13-71E9B2AAC4AD}"/>
          </ac:picMkLst>
        </pc:picChg>
        <pc:picChg chg="del">
          <ac:chgData name="현준 강" userId="d43400d8891f1770" providerId="LiveId" clId="{AB320119-7E0C-4071-855D-94E4770B06E1}" dt="2024-09-25T13:12:58.310" v="2006" actId="478"/>
          <ac:picMkLst>
            <pc:docMk/>
            <pc:sldMk cId="807826079" sldId="287"/>
            <ac:picMk id="14" creationId="{26805832-E53B-8B7F-26E7-2DC5D26E9732}"/>
          </ac:picMkLst>
        </pc:picChg>
        <pc:picChg chg="add del mod">
          <ac:chgData name="현준 강" userId="d43400d8891f1770" providerId="LiveId" clId="{AB320119-7E0C-4071-855D-94E4770B06E1}" dt="2024-09-25T13:25:31.454" v="2102" actId="478"/>
          <ac:picMkLst>
            <pc:docMk/>
            <pc:sldMk cId="807826079" sldId="287"/>
            <ac:picMk id="17" creationId="{A9AE86EF-68BC-A0B4-C1D4-E6E880682935}"/>
          </ac:picMkLst>
        </pc:picChg>
      </pc:sldChg>
      <pc:sldChg chg="addSp delSp modSp add mod">
        <pc:chgData name="현준 강" userId="d43400d8891f1770" providerId="LiveId" clId="{AB320119-7E0C-4071-855D-94E4770B06E1}" dt="2024-09-25T13:33:10.931" v="2255" actId="1076"/>
        <pc:sldMkLst>
          <pc:docMk/>
          <pc:sldMk cId="1049037884" sldId="288"/>
        </pc:sldMkLst>
        <pc:spChg chg="mod">
          <ac:chgData name="현준 강" userId="d43400d8891f1770" providerId="LiveId" clId="{AB320119-7E0C-4071-855D-94E4770B06E1}" dt="2024-09-25T13:33:10.931" v="2255" actId="1076"/>
          <ac:spMkLst>
            <pc:docMk/>
            <pc:sldMk cId="1049037884" sldId="288"/>
            <ac:spMk id="7" creationId="{11FF79E9-186E-8849-C444-0C6A35B1F2E6}"/>
          </ac:spMkLst>
        </pc:spChg>
        <pc:spChg chg="mod">
          <ac:chgData name="현준 강" userId="d43400d8891f1770" providerId="LiveId" clId="{AB320119-7E0C-4071-855D-94E4770B06E1}" dt="2024-09-25T13:30:55.429" v="2227" actId="164"/>
          <ac:spMkLst>
            <pc:docMk/>
            <pc:sldMk cId="1049037884" sldId="288"/>
            <ac:spMk id="20" creationId="{00000000-0000-0000-0000-000000000000}"/>
          </ac:spMkLst>
        </pc:spChg>
        <pc:spChg chg="mod">
          <ac:chgData name="현준 강" userId="d43400d8891f1770" providerId="LiveId" clId="{AB320119-7E0C-4071-855D-94E4770B06E1}" dt="2024-09-25T13:30:55.429" v="2227" actId="164"/>
          <ac:spMkLst>
            <pc:docMk/>
            <pc:sldMk cId="1049037884" sldId="288"/>
            <ac:spMk id="2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30:55.429" v="2227" actId="164"/>
          <ac:spMkLst>
            <pc:docMk/>
            <pc:sldMk cId="1049037884" sldId="288"/>
            <ac:spMk id="35" creationId="{00000000-0000-0000-0000-000000000000}"/>
          </ac:spMkLst>
        </pc:spChg>
        <pc:grpChg chg="add mod">
          <ac:chgData name="현준 강" userId="d43400d8891f1770" providerId="LiveId" clId="{AB320119-7E0C-4071-855D-94E4770B06E1}" dt="2024-09-25T13:31:01.354" v="2228" actId="1076"/>
          <ac:grpSpMkLst>
            <pc:docMk/>
            <pc:sldMk cId="1049037884" sldId="288"/>
            <ac:grpSpMk id="2" creationId="{9A444FB3-7849-137A-DBBB-1596BD0D1EF4}"/>
          </ac:grpSpMkLst>
        </pc:grpChg>
        <pc:grpChg chg="mod">
          <ac:chgData name="현준 강" userId="d43400d8891f1770" providerId="LiveId" clId="{AB320119-7E0C-4071-855D-94E4770B06E1}" dt="2024-09-25T13:30:55.429" v="2227" actId="164"/>
          <ac:grpSpMkLst>
            <pc:docMk/>
            <pc:sldMk cId="1049037884" sldId="288"/>
            <ac:grpSpMk id="3" creationId="{00000000-0000-0000-0000-000000000000}"/>
          </ac:grpSpMkLst>
        </pc:grpChg>
        <pc:grpChg chg="mod">
          <ac:chgData name="현준 강" userId="d43400d8891f1770" providerId="LiveId" clId="{AB320119-7E0C-4071-855D-94E4770B06E1}" dt="2024-09-25T13:31:34.861" v="2234" actId="1076"/>
          <ac:grpSpMkLst>
            <pc:docMk/>
            <pc:sldMk cId="1049037884" sldId="288"/>
            <ac:grpSpMk id="65" creationId="{00000000-0000-0000-0000-000000000000}"/>
          </ac:grpSpMkLst>
        </pc:grpChg>
        <pc:picChg chg="del">
          <ac:chgData name="현준 강" userId="d43400d8891f1770" providerId="LiveId" clId="{AB320119-7E0C-4071-855D-94E4770B06E1}" dt="2024-09-25T13:31:15.793" v="2230" actId="478"/>
          <ac:picMkLst>
            <pc:docMk/>
            <pc:sldMk cId="1049037884" sldId="288"/>
            <ac:picMk id="4" creationId="{B1F5FEE0-8653-C70B-0293-DCFF8905F839}"/>
          </ac:picMkLst>
        </pc:picChg>
        <pc:picChg chg="add mod">
          <ac:chgData name="현준 강" userId="d43400d8891f1770" providerId="LiveId" clId="{AB320119-7E0C-4071-855D-94E4770B06E1}" dt="2024-09-25T13:32:52.521" v="2253" actId="1076"/>
          <ac:picMkLst>
            <pc:docMk/>
            <pc:sldMk cId="1049037884" sldId="288"/>
            <ac:picMk id="6" creationId="{74F4864E-988F-B6D7-D292-E1DD303311A5}"/>
          </ac:picMkLst>
        </pc:picChg>
        <pc:picChg chg="add mod ord">
          <ac:chgData name="현준 강" userId="d43400d8891f1770" providerId="LiveId" clId="{AB320119-7E0C-4071-855D-94E4770B06E1}" dt="2024-09-25T13:32:55.016" v="2254" actId="1076"/>
          <ac:picMkLst>
            <pc:docMk/>
            <pc:sldMk cId="1049037884" sldId="288"/>
            <ac:picMk id="9" creationId="{B949D222-4623-C5E2-A6C2-7B8BD57B6E7D}"/>
          </ac:picMkLst>
        </pc:picChg>
      </pc:sldChg>
      <pc:sldChg chg="addSp delSp modSp add mod">
        <pc:chgData name="현준 강" userId="d43400d8891f1770" providerId="LiveId" clId="{AB320119-7E0C-4071-855D-94E4770B06E1}" dt="2024-09-25T13:43:08.720" v="2332" actId="1076"/>
        <pc:sldMkLst>
          <pc:docMk/>
          <pc:sldMk cId="2542225038" sldId="289"/>
        </pc:sldMkLst>
        <pc:spChg chg="mod">
          <ac:chgData name="현준 강" userId="d43400d8891f1770" providerId="LiveId" clId="{AB320119-7E0C-4071-855D-94E4770B06E1}" dt="2024-09-25T13:42:56.260" v="2330" actId="1076"/>
          <ac:spMkLst>
            <pc:docMk/>
            <pc:sldMk cId="2542225038" sldId="289"/>
            <ac:spMk id="7" creationId="{11FF79E9-186E-8849-C444-0C6A35B1F2E6}"/>
          </ac:spMkLst>
        </pc:spChg>
        <pc:spChg chg="mod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16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20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2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31" creationId="{00000000-0000-0000-0000-000000000000}"/>
          </ac:spMkLst>
        </pc:spChg>
        <pc:spChg chg="mod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32" creationId="{00000000-0000-0000-0000-000000000000}"/>
          </ac:spMkLst>
        </pc:spChg>
        <pc:spChg chg="mod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34" creationId="{00000000-0000-0000-0000-000000000000}"/>
          </ac:spMkLst>
        </pc:spChg>
        <pc:spChg chg="mod topLvl">
          <ac:chgData name="현준 강" userId="d43400d8891f1770" providerId="LiveId" clId="{AB320119-7E0C-4071-855D-94E4770B06E1}" dt="2024-09-25T13:42:44.420" v="2328" actId="165"/>
          <ac:spMkLst>
            <pc:docMk/>
            <pc:sldMk cId="2542225038" sldId="289"/>
            <ac:spMk id="35" creationId="{00000000-0000-0000-0000-000000000000}"/>
          </ac:spMkLst>
        </pc:spChg>
        <pc:grpChg chg="del">
          <ac:chgData name="현준 강" userId="d43400d8891f1770" providerId="LiveId" clId="{AB320119-7E0C-4071-855D-94E4770B06E1}" dt="2024-09-25T13:42:44.420" v="2328" actId="165"/>
          <ac:grpSpMkLst>
            <pc:docMk/>
            <pc:sldMk cId="2542225038" sldId="289"/>
            <ac:grpSpMk id="2" creationId="{9A444FB3-7849-137A-DBBB-1596BD0D1EF4}"/>
          </ac:grpSpMkLst>
        </pc:grpChg>
        <pc:grpChg chg="mod topLvl">
          <ac:chgData name="현준 강" userId="d43400d8891f1770" providerId="LiveId" clId="{AB320119-7E0C-4071-855D-94E4770B06E1}" dt="2024-09-25T13:42:47.688" v="2329" actId="1076"/>
          <ac:grpSpMkLst>
            <pc:docMk/>
            <pc:sldMk cId="2542225038" sldId="289"/>
            <ac:grpSpMk id="3" creationId="{00000000-0000-0000-0000-000000000000}"/>
          </ac:grpSpMkLst>
        </pc:grpChg>
        <pc:picChg chg="add del mod ord">
          <ac:chgData name="현준 강" userId="d43400d8891f1770" providerId="LiveId" clId="{AB320119-7E0C-4071-855D-94E4770B06E1}" dt="2024-09-25T13:41:59.563" v="2316" actId="478"/>
          <ac:picMkLst>
            <pc:docMk/>
            <pc:sldMk cId="2542225038" sldId="289"/>
            <ac:picMk id="5" creationId="{06FE3DEC-8333-0FDC-B1E9-63AEFE07CA7D}"/>
          </ac:picMkLst>
        </pc:picChg>
        <pc:picChg chg="del">
          <ac:chgData name="현준 강" userId="d43400d8891f1770" providerId="LiveId" clId="{AB320119-7E0C-4071-855D-94E4770B06E1}" dt="2024-09-25T13:37:48.224" v="2259" actId="478"/>
          <ac:picMkLst>
            <pc:docMk/>
            <pc:sldMk cId="2542225038" sldId="289"/>
            <ac:picMk id="6" creationId="{74F4864E-988F-B6D7-D292-E1DD303311A5}"/>
          </ac:picMkLst>
        </pc:picChg>
        <pc:picChg chg="del">
          <ac:chgData name="현준 강" userId="d43400d8891f1770" providerId="LiveId" clId="{AB320119-7E0C-4071-855D-94E4770B06E1}" dt="2024-09-25T13:37:48.693" v="2260" actId="478"/>
          <ac:picMkLst>
            <pc:docMk/>
            <pc:sldMk cId="2542225038" sldId="289"/>
            <ac:picMk id="9" creationId="{B949D222-4623-C5E2-A6C2-7B8BD57B6E7D}"/>
          </ac:picMkLst>
        </pc:picChg>
        <pc:picChg chg="add mod">
          <ac:chgData name="현준 강" userId="d43400d8891f1770" providerId="LiveId" clId="{AB320119-7E0C-4071-855D-94E4770B06E1}" dt="2024-09-25T13:43:08.720" v="2332" actId="1076"/>
          <ac:picMkLst>
            <pc:docMk/>
            <pc:sldMk cId="2542225038" sldId="289"/>
            <ac:picMk id="10" creationId="{19B01B00-A6E1-3102-BD34-E24F258BF3DC}"/>
          </ac:picMkLst>
        </pc:picChg>
        <pc:picChg chg="add mod ord">
          <ac:chgData name="현준 강" userId="d43400d8891f1770" providerId="LiveId" clId="{AB320119-7E0C-4071-855D-94E4770B06E1}" dt="2024-09-25T13:43:02.714" v="2331" actId="1076"/>
          <ac:picMkLst>
            <pc:docMk/>
            <pc:sldMk cId="2542225038" sldId="289"/>
            <ac:picMk id="12" creationId="{FA6FC88E-73F6-F07E-960B-7A35CAF39DD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2:49:55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2:49:55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2:49:55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2:49:55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C0DAD-EFF9-478A-851C-FBDFA418115B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19561-13E8-41D6-8352-6E83466101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2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972" y="0"/>
            <a:ext cx="9144000" cy="5649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818880"/>
            <a:ext cx="7128792" cy="63094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3500" b="1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줄다리기 게임</a:t>
            </a:r>
            <a:r>
              <a:rPr lang="en-US" altLang="ko-KR" sz="3500" b="1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(8_10_1)</a:t>
            </a:r>
            <a:endParaRPr lang="ko-KR" altLang="en-US" sz="3500" b="1" spc="3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616351"/>
            <a:ext cx="432048" cy="432048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72200" y="5803731"/>
            <a:ext cx="258831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2020975005</a:t>
            </a:r>
          </a:p>
          <a:p>
            <a:pPr algn="r"/>
            <a:r>
              <a:rPr lang="ko-KR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소프트웨어학과 강현준</a:t>
            </a:r>
          </a:p>
        </p:txBody>
      </p:sp>
      <p:grpSp>
        <p:nvGrpSpPr>
          <p:cNvPr id="177" name="그룹 176"/>
          <p:cNvGrpSpPr/>
          <p:nvPr/>
        </p:nvGrpSpPr>
        <p:grpSpPr>
          <a:xfrm>
            <a:off x="409902" y="5237277"/>
            <a:ext cx="1378386" cy="201433"/>
            <a:chOff x="399538" y="3176983"/>
            <a:chExt cx="2710019" cy="396033"/>
          </a:xfrm>
          <a:scene3d>
            <a:camera prst="obliqueTopLeft"/>
            <a:lightRig rig="threePt" dir="t"/>
          </a:scene3d>
        </p:grpSpPr>
        <p:grpSp>
          <p:nvGrpSpPr>
            <p:cNvPr id="55" name="그룹 54"/>
            <p:cNvGrpSpPr/>
            <p:nvPr/>
          </p:nvGrpSpPr>
          <p:grpSpPr>
            <a:xfrm rot="10800000">
              <a:off x="399540" y="3465004"/>
              <a:ext cx="2710017" cy="108012"/>
              <a:chOff x="781863" y="-198337"/>
              <a:chExt cx="2710017" cy="3603426"/>
            </a:xfrm>
            <a:solidFill>
              <a:schemeClr val="bg1"/>
            </a:solidFill>
          </p:grpSpPr>
          <p:sp>
            <p:nvSpPr>
              <p:cNvPr id="56" name="직사각형 55"/>
              <p:cNvSpPr/>
              <p:nvPr/>
            </p:nvSpPr>
            <p:spPr>
              <a:xfrm>
                <a:off x="1357928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501944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789976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055148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150016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438048" y="-198337"/>
                <a:ext cx="216024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8782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3419872" y="-198337"/>
                <a:ext cx="72008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781863" y="-198337"/>
                <a:ext cx="56783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89959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41904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3139847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399540" y="3320987"/>
              <a:ext cx="2710017" cy="108012"/>
              <a:chOff x="781863" y="-198337"/>
              <a:chExt cx="2710017" cy="3603426"/>
            </a:xfrm>
            <a:solidFill>
              <a:schemeClr val="bg1"/>
            </a:solidFill>
          </p:grpSpPr>
          <p:sp>
            <p:nvSpPr>
              <p:cNvPr id="137" name="직사각형 136"/>
              <p:cNvSpPr/>
              <p:nvPr/>
            </p:nvSpPr>
            <p:spPr>
              <a:xfrm>
                <a:off x="1357928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1501944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1789976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2055148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2150016" y="-198337"/>
                <a:ext cx="45719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2438048" y="-198337"/>
                <a:ext cx="216024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298782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3419872" y="-198337"/>
                <a:ext cx="72008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781863" y="-198337"/>
                <a:ext cx="45719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863587" y="-198337"/>
                <a:ext cx="108012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04195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3139847" y="-198337"/>
                <a:ext cx="144016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10800000">
              <a:off x="399538" y="3176983"/>
              <a:ext cx="2710019" cy="108000"/>
              <a:chOff x="781863" y="-198337"/>
              <a:chExt cx="2710019" cy="3603426"/>
            </a:xfrm>
            <a:solidFill>
              <a:schemeClr val="bg1"/>
            </a:solidFill>
          </p:grpSpPr>
          <p:sp>
            <p:nvSpPr>
              <p:cNvPr id="157" name="직사각형 156"/>
              <p:cNvSpPr/>
              <p:nvPr/>
            </p:nvSpPr>
            <p:spPr>
              <a:xfrm>
                <a:off x="1249915" y="-198337"/>
                <a:ext cx="7200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479660" y="-198337"/>
                <a:ext cx="86540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789977" y="-198337"/>
                <a:ext cx="76013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983194" y="-198337"/>
                <a:ext cx="94815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2150017" y="-198337"/>
                <a:ext cx="45719" cy="34289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229403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557159" y="-198337"/>
                <a:ext cx="108012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72608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3059831" y="-198337"/>
                <a:ext cx="86728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3374153" y="-198337"/>
                <a:ext cx="117729" cy="34289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645960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069896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997888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781863" y="-198337"/>
                <a:ext cx="56783" cy="3603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899592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141905" y="-198337"/>
                <a:ext cx="45719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870096" y="-198337"/>
                <a:ext cx="72008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302144" y="-198337"/>
                <a:ext cx="45720" cy="3429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215860" y="-198337"/>
                <a:ext cx="68003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2487772" y="-198337"/>
                <a:ext cx="50001" cy="34290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9" name="TextBox 178"/>
          <p:cNvSpPr txBox="1"/>
          <p:nvPr/>
        </p:nvSpPr>
        <p:spPr>
          <a:xfrm>
            <a:off x="5792164" y="5153328"/>
            <a:ext cx="334786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강의</a:t>
            </a:r>
            <a:r>
              <a:rPr lang="en-US" altLang="ko-KR" b="1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b="1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프로그래밍</a:t>
            </a:r>
          </a:p>
        </p:txBody>
      </p:sp>
      <p:grpSp>
        <p:nvGrpSpPr>
          <p:cNvPr id="109" name="그룹 108"/>
          <p:cNvGrpSpPr/>
          <p:nvPr/>
        </p:nvGrpSpPr>
        <p:grpSpPr>
          <a:xfrm rot="10800000" flipV="1">
            <a:off x="397014" y="5824646"/>
            <a:ext cx="1417534" cy="1128554"/>
            <a:chOff x="781863" y="-198337"/>
            <a:chExt cx="2710017" cy="3603426"/>
          </a:xfr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grpSpPr>
        <p:sp>
          <p:nvSpPr>
            <p:cNvPr id="110" name="직사각형 109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72608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922424-57B4-90FB-C29C-E47EF6EB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" y="1470087"/>
            <a:ext cx="3734860" cy="4581128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game_control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>
            <a:off x="4051938" y="3469821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25415-358D-5712-8AFD-C72DCCD50F6D}"/>
              </a:ext>
            </a:extLst>
          </p:cNvPr>
          <p:cNvSpPr txBox="1"/>
          <p:nvPr/>
        </p:nvSpPr>
        <p:spPr>
          <a:xfrm>
            <a:off x="4738815" y="3469821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랜덤으로 줄 위치 이동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경과시간 출력</a:t>
            </a:r>
          </a:p>
        </p:txBody>
      </p:sp>
    </p:spTree>
    <p:extLst>
      <p:ext uri="{BB962C8B-B14F-4D97-AF65-F5344CB8AC3E}">
        <p14:creationId xmlns:p14="http://schemas.microsoft.com/office/powerpoint/2010/main" val="33351733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B26691-82AF-FF94-51D4-F2625FE1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6" y="2202900"/>
            <a:ext cx="3385639" cy="290334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make_decision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>
            <a:off x="3648893" y="3447802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25415-358D-5712-8AFD-C72DCCD50F6D}"/>
              </a:ext>
            </a:extLst>
          </p:cNvPr>
          <p:cNvSpPr txBox="1"/>
          <p:nvPr/>
        </p:nvSpPr>
        <p:spPr>
          <a:xfrm>
            <a:off x="4716345" y="2503758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라운드 마다 승패 기록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승패 결정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87404F-9038-E812-D4D1-82878AF2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68" y="3019781"/>
            <a:ext cx="4676778" cy="13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8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974" y="3294555"/>
            <a:ext cx="994053" cy="389189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881" y="3707740"/>
            <a:ext cx="257023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기능 및 수정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09360" y="2840870"/>
            <a:ext cx="272527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Change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20479-64DE-436B-867E-A5F2C6EEDF2F}"/>
              </a:ext>
            </a:extLst>
          </p:cNvPr>
          <p:cNvSpPr txBox="1"/>
          <p:nvPr/>
        </p:nvSpPr>
        <p:spPr>
          <a:xfrm>
            <a:off x="767596" y="1541682"/>
            <a:ext cx="1620688" cy="26468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</a:t>
            </a:r>
            <a:endParaRPr lang="ko-KR" altLang="en-US" sz="16600" b="1" dirty="0">
              <a:solidFill>
                <a:schemeClr val="bg1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5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520684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78F88E-8D45-FEC2-9381-6E4090DB2E31}"/>
              </a:ext>
            </a:extLst>
          </p:cNvPr>
          <p:cNvGrpSpPr/>
          <p:nvPr/>
        </p:nvGrpSpPr>
        <p:grpSpPr>
          <a:xfrm>
            <a:off x="0" y="63971"/>
            <a:ext cx="9145662" cy="741076"/>
            <a:chOff x="0" y="117888"/>
            <a:chExt cx="9145662" cy="7410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738348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9166" y="357951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프롬프트 제목 변경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35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43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14:cNvPr>
              <p14:cNvContentPartPr/>
              <p14:nvPr/>
            </p14:nvContentPartPr>
            <p14:xfrm>
              <a:off x="-1793414" y="4061531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99534" y="405541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AEEB8-EA7E-567D-5EE1-3FE276929313}"/>
              </a:ext>
            </a:extLst>
          </p:cNvPr>
          <p:cNvSpPr/>
          <p:nvPr/>
        </p:nvSpPr>
        <p:spPr>
          <a:xfrm rot="5400000">
            <a:off x="4344579" y="3207901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4B383-61AE-DA6F-69CB-8B89821D2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625" y="4519131"/>
            <a:ext cx="3429479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5E6DAD-2193-3C7E-03A2-772377482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855" y="1815885"/>
            <a:ext cx="5565020" cy="8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06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6021E34-777C-AC75-E5A1-48C6B3B0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5" y="1591558"/>
            <a:ext cx="4108563" cy="3948229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520684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78F88E-8D45-FEC2-9381-6E4090DB2E31}"/>
              </a:ext>
            </a:extLst>
          </p:cNvPr>
          <p:cNvGrpSpPr/>
          <p:nvPr/>
        </p:nvGrpSpPr>
        <p:grpSpPr>
          <a:xfrm>
            <a:off x="0" y="63971"/>
            <a:ext cx="9145662" cy="741076"/>
            <a:chOff x="0" y="117888"/>
            <a:chExt cx="9145662" cy="7410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738348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9166" y="357951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시작화면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35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43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14:cNvPr>
              <p14:cNvContentPartPr/>
              <p14:nvPr/>
            </p14:nvContentPartPr>
            <p14:xfrm>
              <a:off x="-1793414" y="4061531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99534" y="405541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AEEB8-EA7E-567D-5EE1-3FE276929313}"/>
              </a:ext>
            </a:extLst>
          </p:cNvPr>
          <p:cNvSpPr/>
          <p:nvPr/>
        </p:nvSpPr>
        <p:spPr>
          <a:xfrm>
            <a:off x="4234758" y="3565672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3AC312-D3A0-97C3-D5ED-D13FAA4D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866" y="2664101"/>
            <a:ext cx="4108562" cy="21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43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52B90A-10F3-4CA4-5795-4EE6F026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" y="2645431"/>
            <a:ext cx="3713490" cy="38754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520684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78F88E-8D45-FEC2-9381-6E4090DB2E31}"/>
              </a:ext>
            </a:extLst>
          </p:cNvPr>
          <p:cNvGrpSpPr/>
          <p:nvPr/>
        </p:nvGrpSpPr>
        <p:grpSpPr>
          <a:xfrm>
            <a:off x="0" y="63970"/>
            <a:ext cx="9145662" cy="756281"/>
            <a:chOff x="0" y="117888"/>
            <a:chExt cx="9145662" cy="7410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738348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9166" y="357951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랭킹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35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43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14:cNvPr>
              <p14:cNvContentPartPr/>
              <p14:nvPr/>
            </p14:nvContentPartPr>
            <p14:xfrm>
              <a:off x="-1793414" y="4061531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99534" y="405541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AEEB8-EA7E-567D-5EE1-3FE276929313}"/>
              </a:ext>
            </a:extLst>
          </p:cNvPr>
          <p:cNvSpPr/>
          <p:nvPr/>
        </p:nvSpPr>
        <p:spPr>
          <a:xfrm rot="3356028">
            <a:off x="4392691" y="3337706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0D42AC-B0C9-9C39-5695-D7B82FB9B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6" y="905469"/>
            <a:ext cx="4599719" cy="16598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242E98-9B49-F569-6168-E908ACE9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54" r="9239"/>
          <a:stretch/>
        </p:blipFill>
        <p:spPr>
          <a:xfrm>
            <a:off x="4471929" y="3888953"/>
            <a:ext cx="4464497" cy="238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3F3348-9880-0EA0-197C-3DA43A13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211" y="927114"/>
            <a:ext cx="4282509" cy="23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60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31C1B40-7DBC-6B7A-9E89-A5CC578E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" y="1334818"/>
            <a:ext cx="3998698" cy="1042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595883-3407-02CA-CCBD-BF7641AD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98" y="976917"/>
            <a:ext cx="4712731" cy="1951295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520684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78F88E-8D45-FEC2-9381-6E4090DB2E31}"/>
              </a:ext>
            </a:extLst>
          </p:cNvPr>
          <p:cNvGrpSpPr/>
          <p:nvPr/>
        </p:nvGrpSpPr>
        <p:grpSpPr>
          <a:xfrm>
            <a:off x="0" y="63970"/>
            <a:ext cx="9145662" cy="756281"/>
            <a:chOff x="0" y="117888"/>
            <a:chExt cx="9145662" cy="7410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738348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9166" y="357951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게임방법 보기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35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4344" y="117888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14:cNvPr>
              <p14:cNvContentPartPr/>
              <p14:nvPr/>
            </p14:nvContentPartPr>
            <p14:xfrm>
              <a:off x="-1793414" y="4061531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6B47E0-5A38-0B90-82F0-899D885026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99534" y="405541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AEEB8-EA7E-567D-5EE1-3FE276929313}"/>
              </a:ext>
            </a:extLst>
          </p:cNvPr>
          <p:cNvSpPr/>
          <p:nvPr/>
        </p:nvSpPr>
        <p:spPr>
          <a:xfrm rot="5400000">
            <a:off x="3855835" y="3191610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51596-3614-32C6-878F-6279352C4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474102"/>
            <a:ext cx="2448267" cy="523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6052D2-8379-E721-42ED-DE2726E30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3993680"/>
            <a:ext cx="4959856" cy="1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885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EC7797B-02D5-CB34-4225-6C041276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9" y="1545190"/>
            <a:ext cx="3804840" cy="1968818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496" y="47667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기능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</a:t>
            </a: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6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87A9CE-51F4-7D2C-4384-A158E6B5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9" r="2694"/>
          <a:stretch/>
        </p:blipFill>
        <p:spPr>
          <a:xfrm>
            <a:off x="4644008" y="2780928"/>
            <a:ext cx="4248473" cy="160321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14A45FC-DFBB-1FAF-AD3F-8CF5F8AB8561}"/>
              </a:ext>
            </a:extLst>
          </p:cNvPr>
          <p:cNvSpPr/>
          <p:nvPr/>
        </p:nvSpPr>
        <p:spPr>
          <a:xfrm>
            <a:off x="4091770" y="3541088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F4793A-045F-A007-0EBA-BC11C4098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44" y="4050582"/>
            <a:ext cx="3987051" cy="8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14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496" y="47667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기능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카운트다운</a:t>
            </a: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6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14A45FC-DFBB-1FAF-AD3F-8CF5F8AB8561}"/>
              </a:ext>
            </a:extLst>
          </p:cNvPr>
          <p:cNvSpPr/>
          <p:nvPr/>
        </p:nvSpPr>
        <p:spPr>
          <a:xfrm>
            <a:off x="4091770" y="3541088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8AA859-4DE5-1F0E-59CA-D674251F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98" y="2047251"/>
            <a:ext cx="3761772" cy="3181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7E91A9-F56E-0F82-0377-338A6578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87" t="23946" r="29360" b="19138"/>
          <a:stretch/>
        </p:blipFill>
        <p:spPr>
          <a:xfrm>
            <a:off x="5004048" y="2007669"/>
            <a:ext cx="1111906" cy="908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50DA89-CD52-A46E-3967-D909B48D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54" y="2007670"/>
            <a:ext cx="1111906" cy="908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3A04C5-A57D-8582-4325-DCCA0ED4A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780" y="2010945"/>
            <a:ext cx="1010676" cy="9051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A12D6D-FDCE-8C07-3B83-40336D843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3404427"/>
            <a:ext cx="3732081" cy="19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380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496" y="476672"/>
            <a:ext cx="259228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기능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비프음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26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14A45FC-DFBB-1FAF-AD3F-8CF5F8AB8561}"/>
              </a:ext>
            </a:extLst>
          </p:cNvPr>
          <p:cNvSpPr/>
          <p:nvPr/>
        </p:nvSpPr>
        <p:spPr>
          <a:xfrm rot="5400000">
            <a:off x="4036069" y="3009387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A12D6D-FDCE-8C07-3B83-40336D84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82" y="3789040"/>
            <a:ext cx="3732081" cy="1968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6BC545-366E-7516-1B9C-BC3B3046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54" y="1691326"/>
            <a:ext cx="6037082" cy="5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53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21957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 rot="10800000" flipV="1">
            <a:off x="395533" y="0"/>
            <a:ext cx="1417534" cy="3500961"/>
            <a:chOff x="781863" y="-198337"/>
            <a:chExt cx="2710017" cy="36034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직사각형 71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72608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19873" y="-198337"/>
              <a:ext cx="72007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81863" y="-198337"/>
              <a:ext cx="56784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 rot="10800000" flipV="1">
            <a:off x="395537" y="-1"/>
            <a:ext cx="1417534" cy="3500961"/>
            <a:chOff x="781863" y="-198337"/>
            <a:chExt cx="2710017" cy="3603426"/>
          </a:xfrm>
          <a:solidFill>
            <a:schemeClr val="bg1"/>
          </a:solidFill>
        </p:grpSpPr>
        <p:sp>
          <p:nvSpPr>
            <p:cNvPr id="48" name="직사각형 47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2608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19873" y="-198337"/>
              <a:ext cx="72007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81863" y="-198337"/>
              <a:ext cx="56784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9512" y="3383281"/>
            <a:ext cx="1872208" cy="45719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23528" y="3501008"/>
            <a:ext cx="1688554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1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12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3528" y="3501008"/>
            <a:ext cx="1688554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1200" b="1" spc="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CONTENTS</a:t>
            </a:r>
            <a:endParaRPr lang="ko-KR" altLang="en-US" sz="1200" b="1" spc="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11760" y="2279425"/>
            <a:ext cx="4283968" cy="276999"/>
            <a:chOff x="2411760" y="1085634"/>
            <a:chExt cx="4283968" cy="276999"/>
          </a:xfrm>
        </p:grpSpPr>
        <p:sp>
          <p:nvSpPr>
            <p:cNvPr id="12" name="타원 11"/>
            <p:cNvSpPr/>
            <p:nvPr/>
          </p:nvSpPr>
          <p:spPr>
            <a:xfrm>
              <a:off x="2411760" y="1167187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355976" y="1085634"/>
              <a:ext cx="2339752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기존 코드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614281" y="1228907"/>
              <a:ext cx="174169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411760" y="2790382"/>
            <a:ext cx="4283968" cy="276999"/>
            <a:chOff x="2411760" y="1596591"/>
            <a:chExt cx="4283968" cy="276999"/>
          </a:xfrm>
        </p:grpSpPr>
        <p:grpSp>
          <p:nvGrpSpPr>
            <p:cNvPr id="14" name="그룹 13"/>
            <p:cNvGrpSpPr/>
            <p:nvPr/>
          </p:nvGrpSpPr>
          <p:grpSpPr>
            <a:xfrm>
              <a:off x="2411760" y="1671267"/>
              <a:ext cx="264243" cy="123443"/>
              <a:chOff x="3471631" y="2842639"/>
              <a:chExt cx="264243" cy="123443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3471631" y="2842639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3612431" y="2842639"/>
                <a:ext cx="123443" cy="123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1" name="직선 연결선 90"/>
            <p:cNvCxnSpPr/>
            <p:nvPr/>
          </p:nvCxnSpPr>
          <p:spPr>
            <a:xfrm>
              <a:off x="2755082" y="1732988"/>
              <a:ext cx="160089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355976" y="1596591"/>
              <a:ext cx="2339752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및 수정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74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 animBg="1"/>
      <p:bldP spid="2" grpId="1" animBg="1"/>
      <p:bldP spid="44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CD24437-26DB-941B-0E44-8C9AE79A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5" y="1114728"/>
            <a:ext cx="5203427" cy="2083092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519517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E1804EB-8219-CAAC-5147-0732A2F9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9" y="3891480"/>
            <a:ext cx="4029286" cy="2551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8F791C-3D62-4671-8D7E-ED89A319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4" y="1068941"/>
            <a:ext cx="2719486" cy="27580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0A20AC-3785-EC2A-2C54-4C8CA8C14FA5}"/>
              </a:ext>
            </a:extLst>
          </p:cNvPr>
          <p:cNvGrpSpPr/>
          <p:nvPr/>
        </p:nvGrpSpPr>
        <p:grpSpPr>
          <a:xfrm>
            <a:off x="0" y="112856"/>
            <a:ext cx="9145662" cy="816127"/>
            <a:chOff x="-1662" y="236609"/>
            <a:chExt cx="9145662" cy="816127"/>
          </a:xfrm>
        </p:grpSpPr>
        <p:grpSp>
          <p:nvGrpSpPr>
            <p:cNvPr id="3" name="그룹 2"/>
            <p:cNvGrpSpPr/>
            <p:nvPr/>
          </p:nvGrpSpPr>
          <p:grpSpPr>
            <a:xfrm>
              <a:off x="-1662" y="932120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>
              <a:off x="2118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26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3ED9CD-EF84-CFFE-F2D0-84E5394455F8}"/>
                </a:ext>
              </a:extLst>
            </p:cNvPr>
            <p:cNvSpPr txBox="1"/>
            <p:nvPr/>
          </p:nvSpPr>
          <p:spPr>
            <a:xfrm>
              <a:off x="35496" y="476672"/>
              <a:ext cx="2592288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 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ＵＩ</a:t>
              </a: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3FF6B9B-F851-FBC0-76B9-DB2BD5DD8B06}"/>
              </a:ext>
            </a:extLst>
          </p:cNvPr>
          <p:cNvSpPr/>
          <p:nvPr/>
        </p:nvSpPr>
        <p:spPr>
          <a:xfrm rot="1354198">
            <a:off x="3985168" y="3482319"/>
            <a:ext cx="959905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2C6C02D-BDBF-549C-D817-4735C9D16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517" y="4509885"/>
            <a:ext cx="3768980" cy="178659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19251C8-3736-19E6-338F-164E1F77D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757" y="2666404"/>
            <a:ext cx="3754830" cy="17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7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A95CB0-905C-AF1E-960F-BC5EA55C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1" y="1099409"/>
            <a:ext cx="4296268" cy="2553893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9682" y="6524985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B76422-373E-3AB8-FB22-729453ECDBBF}"/>
              </a:ext>
            </a:extLst>
          </p:cNvPr>
          <p:cNvGrpSpPr/>
          <p:nvPr/>
        </p:nvGrpSpPr>
        <p:grpSpPr>
          <a:xfrm>
            <a:off x="0" y="123147"/>
            <a:ext cx="9145662" cy="816127"/>
            <a:chOff x="-1662" y="236609"/>
            <a:chExt cx="9145662" cy="816127"/>
          </a:xfrm>
        </p:grpSpPr>
        <p:grpSp>
          <p:nvGrpSpPr>
            <p:cNvPr id="3" name="그룹 2"/>
            <p:cNvGrpSpPr/>
            <p:nvPr/>
          </p:nvGrpSpPr>
          <p:grpSpPr>
            <a:xfrm>
              <a:off x="-1662" y="932120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7504" y="476672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승패 연출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118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26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FFFCEED-C705-87AD-03D3-EBAD186C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680"/>
          <a:stretch/>
        </p:blipFill>
        <p:spPr>
          <a:xfrm>
            <a:off x="104573" y="4488315"/>
            <a:ext cx="4382245" cy="1214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7C08D2-482C-AB99-BBF8-C9D8D435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419"/>
          <a:stretch/>
        </p:blipFill>
        <p:spPr>
          <a:xfrm>
            <a:off x="4634986" y="4488430"/>
            <a:ext cx="4382244" cy="122953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CBB074-390F-AA07-9A2B-A594C66B4B12}"/>
              </a:ext>
            </a:extLst>
          </p:cNvPr>
          <p:cNvSpPr/>
          <p:nvPr/>
        </p:nvSpPr>
        <p:spPr>
          <a:xfrm rot="5400000">
            <a:off x="4265348" y="3854203"/>
            <a:ext cx="581378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76FB3-2431-5C39-5586-49CCA717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749" y="1357416"/>
            <a:ext cx="4497791" cy="22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60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9682" y="6524985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B76422-373E-3AB8-FB22-729453ECDBBF}"/>
              </a:ext>
            </a:extLst>
          </p:cNvPr>
          <p:cNvGrpSpPr/>
          <p:nvPr/>
        </p:nvGrpSpPr>
        <p:grpSpPr>
          <a:xfrm>
            <a:off x="0" y="123147"/>
            <a:ext cx="9145662" cy="816127"/>
            <a:chOff x="-1662" y="236609"/>
            <a:chExt cx="9145662" cy="816127"/>
          </a:xfrm>
        </p:grpSpPr>
        <p:grpSp>
          <p:nvGrpSpPr>
            <p:cNvPr id="3" name="그룹 2"/>
            <p:cNvGrpSpPr/>
            <p:nvPr/>
          </p:nvGrpSpPr>
          <p:grpSpPr>
            <a:xfrm>
              <a:off x="-1662" y="932120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7504" y="476672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재시작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118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26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FFFCEED-C705-87AD-03D3-EBAD186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6" y="3821024"/>
            <a:ext cx="4382245" cy="1726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7C08D2-482C-AB99-BBF8-C9D8D435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27" y="3805723"/>
            <a:ext cx="4382244" cy="1742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95DF6-2951-1430-EA7E-E4AB6323F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93" y="1065598"/>
            <a:ext cx="5626444" cy="219257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CBB074-390F-AA07-9A2B-A594C66B4B12}"/>
              </a:ext>
            </a:extLst>
          </p:cNvPr>
          <p:cNvSpPr/>
          <p:nvPr/>
        </p:nvSpPr>
        <p:spPr>
          <a:xfrm rot="5400000">
            <a:off x="4265348" y="3176634"/>
            <a:ext cx="581378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9965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9682" y="6524985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B76422-373E-3AB8-FB22-729453ECDBBF}"/>
              </a:ext>
            </a:extLst>
          </p:cNvPr>
          <p:cNvGrpSpPr/>
          <p:nvPr/>
        </p:nvGrpSpPr>
        <p:grpSpPr>
          <a:xfrm>
            <a:off x="0" y="123147"/>
            <a:ext cx="9145662" cy="816127"/>
            <a:chOff x="-1662" y="236609"/>
            <a:chExt cx="9145662" cy="816127"/>
          </a:xfrm>
        </p:grpSpPr>
        <p:grpSp>
          <p:nvGrpSpPr>
            <p:cNvPr id="3" name="그룹 2"/>
            <p:cNvGrpSpPr/>
            <p:nvPr/>
          </p:nvGrpSpPr>
          <p:grpSpPr>
            <a:xfrm>
              <a:off x="-1662" y="932120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7504" y="476672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추가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기능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-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영상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118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26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녹음 2024-10-10 085111">
            <a:hlinkClick r:id="" action="ppaction://media"/>
            <a:extLst>
              <a:ext uri="{FF2B5EF4-FFF2-40B4-BE49-F238E27FC236}">
                <a16:creationId xmlns:a16="http://schemas.microsoft.com/office/drawing/2014/main" id="{C697F762-D136-82A2-4183-CD341EB0B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572" y="1387380"/>
            <a:ext cx="7704856" cy="4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9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9682" y="6524985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B76422-373E-3AB8-FB22-729453ECDBBF}"/>
              </a:ext>
            </a:extLst>
          </p:cNvPr>
          <p:cNvGrpSpPr/>
          <p:nvPr/>
        </p:nvGrpSpPr>
        <p:grpSpPr>
          <a:xfrm>
            <a:off x="0" y="123147"/>
            <a:ext cx="9145662" cy="816127"/>
            <a:chOff x="-1662" y="236609"/>
            <a:chExt cx="9145662" cy="816127"/>
          </a:xfrm>
        </p:grpSpPr>
        <p:grpSp>
          <p:nvGrpSpPr>
            <p:cNvPr id="3" name="그룹 2"/>
            <p:cNvGrpSpPr/>
            <p:nvPr/>
          </p:nvGrpSpPr>
          <p:grpSpPr>
            <a:xfrm>
              <a:off x="-1662" y="932120"/>
              <a:ext cx="9145662" cy="120616"/>
              <a:chOff x="-1662" y="610969"/>
              <a:chExt cx="8076274" cy="4417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" name="직사각형 15"/>
              <p:cNvSpPr/>
              <p:nvPr/>
            </p:nvSpPr>
            <p:spPr>
              <a:xfrm flipV="1">
                <a:off x="0" y="610969"/>
                <a:ext cx="8074612" cy="9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V="1">
                <a:off x="0" y="760985"/>
                <a:ext cx="4968552" cy="7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flipV="1">
                <a:off x="0" y="893001"/>
                <a:ext cx="3888432" cy="54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flipV="1">
                <a:off x="-1662" y="1007017"/>
                <a:ext cx="295399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07504" y="476672"/>
              <a:ext cx="2520280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점수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118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52682" y="236609"/>
              <a:ext cx="123443" cy="12344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03FDD2-7CED-870F-7420-88D5258CBB93}"/>
              </a:ext>
            </a:extLst>
          </p:cNvPr>
          <p:cNvSpPr txBox="1"/>
          <p:nvPr/>
        </p:nvSpPr>
        <p:spPr>
          <a:xfrm>
            <a:off x="3851920" y="3318684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4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11497891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3744359" y="3388931"/>
            <a:ext cx="1655283" cy="648072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91" name="직사각형 9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06887" y="2924944"/>
            <a:ext cx="1530227" cy="30777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spc="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1400" spc="3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4074974" y="3294555"/>
            <a:ext cx="994053" cy="389189"/>
            <a:chOff x="781863" y="-198337"/>
            <a:chExt cx="2710017" cy="3603426"/>
          </a:xfrm>
          <a:solidFill>
            <a:schemeClr val="bg1"/>
          </a:solidFill>
          <a:scene3d>
            <a:camera prst="obliqueTopLeft"/>
            <a:lightRig rig="threePt" dir="t"/>
          </a:scene3d>
        </p:grpSpPr>
        <p:sp>
          <p:nvSpPr>
            <p:cNvPr id="101" name="직사각형 100"/>
            <p:cNvSpPr/>
            <p:nvPr/>
          </p:nvSpPr>
          <p:spPr>
            <a:xfrm>
              <a:off x="1357928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50194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89976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055148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150016" y="-198337"/>
              <a:ext cx="45719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29403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438048" y="-198337"/>
              <a:ext cx="216024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26079" y="-198337"/>
              <a:ext cx="45719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8782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419872" y="-198337"/>
              <a:ext cx="72008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645960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69896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97888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1863" y="-198337"/>
              <a:ext cx="56783" cy="36034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9592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41904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70096" y="-198337"/>
              <a:ext cx="72008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302144" y="-198337"/>
              <a:ext cx="4572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3139847" y="-198337"/>
              <a:ext cx="144016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6881" y="3707740"/>
            <a:ext cx="257023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86881" y="2865121"/>
            <a:ext cx="257023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Origin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596" y="1541682"/>
            <a:ext cx="1620688" cy="26468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1</a:t>
            </a:r>
            <a:endParaRPr lang="ko-KR" altLang="en-US" sz="16600" b="1" dirty="0">
              <a:solidFill>
                <a:schemeClr val="bg1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</a:t>
            </a: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327B4-3151-9DAB-71A6-A31BC55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0" y="1556792"/>
            <a:ext cx="2143424" cy="107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5F9F9-41FB-0F55-C7D1-5E10A666B6D7}"/>
              </a:ext>
            </a:extLst>
          </p:cNvPr>
          <p:cNvSpPr txBox="1"/>
          <p:nvPr/>
        </p:nvSpPr>
        <p:spPr>
          <a:xfrm>
            <a:off x="6427318" y="400383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전역변수 선언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1B7B81-F940-BFED-59C2-30A18F3D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8" y="3730542"/>
            <a:ext cx="5112568" cy="988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F4315-1210-D097-AE52-6596C8D1923B}"/>
              </a:ext>
            </a:extLst>
          </p:cNvPr>
          <p:cNvSpPr txBox="1"/>
          <p:nvPr/>
        </p:nvSpPr>
        <p:spPr>
          <a:xfrm>
            <a:off x="3851920" y="186357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라이브러리 선언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108931-05A0-E236-1EB4-927FC5C5CD65}"/>
              </a:ext>
            </a:extLst>
          </p:cNvPr>
          <p:cNvSpPr/>
          <p:nvPr/>
        </p:nvSpPr>
        <p:spPr>
          <a:xfrm rot="10800000">
            <a:off x="5665962" y="4017552"/>
            <a:ext cx="648072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ADE2E21-6117-D737-1B8F-2AFA4CE5EA7A}"/>
              </a:ext>
            </a:extLst>
          </p:cNvPr>
          <p:cNvSpPr/>
          <p:nvPr/>
        </p:nvSpPr>
        <p:spPr>
          <a:xfrm rot="10800000">
            <a:off x="3019433" y="1879210"/>
            <a:ext cx="648072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405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779C5F-4ED6-73C0-2D6E-4A37D3C2D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2" y="1829169"/>
            <a:ext cx="5165718" cy="3888015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main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5F9F9-41FB-0F55-C7D1-5E10A666B6D7}"/>
              </a:ext>
            </a:extLst>
          </p:cNvPr>
          <p:cNvSpPr txBox="1"/>
          <p:nvPr/>
        </p:nvSpPr>
        <p:spPr>
          <a:xfrm>
            <a:off x="5408298" y="2102901"/>
            <a:ext cx="12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 선언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108931-05A0-E236-1EB4-927FC5C5CD65}"/>
              </a:ext>
            </a:extLst>
          </p:cNvPr>
          <p:cNvSpPr/>
          <p:nvPr/>
        </p:nvSpPr>
        <p:spPr>
          <a:xfrm rot="10800000">
            <a:off x="5524468" y="3423661"/>
            <a:ext cx="648072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40C-2D5A-2CD5-F696-6744FBCA819F}"/>
              </a:ext>
            </a:extLst>
          </p:cNvPr>
          <p:cNvSpPr txBox="1"/>
          <p:nvPr/>
        </p:nvSpPr>
        <p:spPr>
          <a:xfrm>
            <a:off x="6172540" y="3306030"/>
            <a:ext cx="275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이름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제한시간 입력 받기</a:t>
            </a:r>
            <a:b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 줄 위치 등 게임설정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 rot="10800000">
            <a:off x="4690285" y="2112809"/>
            <a:ext cx="648072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358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A5D0E44-B2DE-431F-F2F0-48EB0640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" y="2419345"/>
            <a:ext cx="4403304" cy="226949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intro_game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>
            <a:off x="4256781" y="3396736"/>
            <a:ext cx="504057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A23713-CB90-68A4-886B-C75851A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86" y="2657468"/>
            <a:ext cx="4002959" cy="2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6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intro_game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>
            <a:off x="4219900" y="3571494"/>
            <a:ext cx="504057" cy="3495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6C26D-8B03-8DA4-288A-2F043FB4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0" t="136" r="35926" b="17739"/>
          <a:stretch/>
        </p:blipFill>
        <p:spPr>
          <a:xfrm>
            <a:off x="5076056" y="2779697"/>
            <a:ext cx="3194694" cy="18202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40DF1-1983-3CC5-EF16-22B4AB349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61934"/>
            <a:ext cx="3146269" cy="22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43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gotoxy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display_line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6F7F1C-E0FE-6727-2FFD-09AE458C891E}"/>
              </a:ext>
            </a:extLst>
          </p:cNvPr>
          <p:cNvSpPr/>
          <p:nvPr/>
        </p:nvSpPr>
        <p:spPr>
          <a:xfrm>
            <a:off x="4318198" y="4449514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0500D5-5F1B-199B-16FF-1F734921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2" y="1676654"/>
            <a:ext cx="3442906" cy="576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1D926F-C1FF-AFBA-8AAF-C5609224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68960"/>
            <a:ext cx="1710407" cy="267073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10E124-5EC0-970C-75DA-911D183D2373}"/>
              </a:ext>
            </a:extLst>
          </p:cNvPr>
          <p:cNvSpPr/>
          <p:nvPr/>
        </p:nvSpPr>
        <p:spPr>
          <a:xfrm>
            <a:off x="4318198" y="1769444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F2B2B-6E78-7FDD-E357-654E8EA0ADE2}"/>
              </a:ext>
            </a:extLst>
          </p:cNvPr>
          <p:cNvSpPr txBox="1"/>
          <p:nvPr/>
        </p:nvSpPr>
        <p:spPr>
          <a:xfrm>
            <a:off x="5652120" y="1676654"/>
            <a:ext cx="2367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콘솔 화면에서 커서를 지정한 위치로 이동시킴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25415-358D-5712-8AFD-C72DCCD50F6D}"/>
              </a:ext>
            </a:extLst>
          </p:cNvPr>
          <p:cNvSpPr txBox="1"/>
          <p:nvPr/>
        </p:nvSpPr>
        <p:spPr>
          <a:xfrm>
            <a:off x="5336226" y="3457722"/>
            <a:ext cx="320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진행 중 로프의 현재 상태를 화면에 표시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EE2B23-1732-5934-CA3C-BD8C6040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51" y="4265230"/>
            <a:ext cx="2815829" cy="11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780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7504" y="476672"/>
            <a:ext cx="25202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코드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display_start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10E124-5EC0-970C-75DA-911D183D2373}"/>
              </a:ext>
            </a:extLst>
          </p:cNvPr>
          <p:cNvSpPr/>
          <p:nvPr/>
        </p:nvSpPr>
        <p:spPr>
          <a:xfrm>
            <a:off x="4486786" y="3545935"/>
            <a:ext cx="504057" cy="3495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25415-358D-5712-8AFD-C72DCCD50F6D}"/>
              </a:ext>
            </a:extLst>
          </p:cNvPr>
          <p:cNvSpPr txBox="1"/>
          <p:nvPr/>
        </p:nvSpPr>
        <p:spPr>
          <a:xfrm>
            <a:off x="5332557" y="2492896"/>
            <a:ext cx="3444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라운드의 시작 시 팀 정보와 스코어를 화면에 표시하고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시작을 대기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A009E-FB96-ED1C-73E2-54BDBD4F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5" y="2153772"/>
            <a:ext cx="4013622" cy="30889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35038E-0C70-FE83-E512-3E58D1A1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45" y="3150394"/>
            <a:ext cx="3688411" cy="16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46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190</Words>
  <Application>Microsoft Office PowerPoint</Application>
  <PresentationFormat>화면 슬라이드 쇼(4:3)</PresentationFormat>
  <Paragraphs>45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메이플스토리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현준 강</cp:lastModifiedBy>
  <cp:revision>45</cp:revision>
  <dcterms:created xsi:type="dcterms:W3CDTF">2017-09-13T07:56:24Z</dcterms:created>
  <dcterms:modified xsi:type="dcterms:W3CDTF">2024-10-10T13:03:14Z</dcterms:modified>
</cp:coreProperties>
</file>